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6"/>
  </p:notesMasterIdLst>
  <p:handoutMasterIdLst>
    <p:handoutMasterId r:id="rId17"/>
  </p:handoutMasterIdLst>
  <p:sldIdLst>
    <p:sldId id="2076138483" r:id="rId5"/>
    <p:sldId id="2147468528" r:id="rId6"/>
    <p:sldId id="11157" r:id="rId7"/>
    <p:sldId id="2141411217" r:id="rId8"/>
    <p:sldId id="2142532848" r:id="rId9"/>
    <p:sldId id="2123258471" r:id="rId10"/>
    <p:sldId id="2076137291" r:id="rId11"/>
    <p:sldId id="2147468524" r:id="rId12"/>
    <p:sldId id="2147468525" r:id="rId13"/>
    <p:sldId id="2076138475" r:id="rId14"/>
    <p:sldId id="2147468529" r:id="rId1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3E5E24-3D54-AC1F-FEA0-8C7D3093C719}" name="Mitul Shah" initials="MS" userId="S::mitulshah@microsoft.com::7c5814cd-d3c9-4359-8376-58faf53cd4df" providerId="AD"/>
  <p188:author id="{23352C54-96BA-AB17-0104-1FEC0844FCC1}" name="Arsene Dumont Nguezang Nsaha" initials="AN" userId="S::anguezangnsa@microsoft.com::bf9b1e60-5852-44da-962a-7049520d597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2D2D2"/>
    <a:srgbClr val="8661C5"/>
    <a:srgbClr val="3B2E58"/>
    <a:srgbClr val="274B47"/>
    <a:srgbClr val="50E6FF"/>
    <a:srgbClr val="D83B01"/>
    <a:srgbClr val="737373"/>
    <a:srgbClr val="0078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CE360D-2AD9-4E80-865A-3868E65D0A43}" v="59" dt="2022-06-10T15:36:09.1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4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ul Shah" userId="7c5814cd-d3c9-4359-8376-58faf53cd4df" providerId="ADAL" clId="{84B85B32-3F59-4B8A-A683-DBA11AACE6B9}"/>
    <pc:docChg chg="modSld sldOrd">
      <pc:chgData name="Mitul Shah" userId="7c5814cd-d3c9-4359-8376-58faf53cd4df" providerId="ADAL" clId="{84B85B32-3F59-4B8A-A683-DBA11AACE6B9}" dt="2022-06-07T21:18:39.207" v="5"/>
      <pc:docMkLst>
        <pc:docMk/>
      </pc:docMkLst>
      <pc:sldChg chg="ord">
        <pc:chgData name="Mitul Shah" userId="7c5814cd-d3c9-4359-8376-58faf53cd4df" providerId="ADAL" clId="{84B85B32-3F59-4B8A-A683-DBA11AACE6B9}" dt="2022-06-07T21:18:30.451" v="3"/>
        <pc:sldMkLst>
          <pc:docMk/>
          <pc:sldMk cId="4286362957" sldId="2076138475"/>
        </pc:sldMkLst>
      </pc:sldChg>
      <pc:sldChg chg="ord">
        <pc:chgData name="Mitul Shah" userId="7c5814cd-d3c9-4359-8376-58faf53cd4df" providerId="ADAL" clId="{84B85B32-3F59-4B8A-A683-DBA11AACE6B9}" dt="2022-06-07T21:18:39.207" v="5"/>
        <pc:sldMkLst>
          <pc:docMk/>
          <pc:sldMk cId="4086189865" sldId="2141411292"/>
        </pc:sldMkLst>
      </pc:sldChg>
      <pc:sldChg chg="ord">
        <pc:chgData name="Mitul Shah" userId="7c5814cd-d3c9-4359-8376-58faf53cd4df" providerId="ADAL" clId="{84B85B32-3F59-4B8A-A683-DBA11AACE6B9}" dt="2022-06-07T21:18:28.844" v="1"/>
        <pc:sldMkLst>
          <pc:docMk/>
          <pc:sldMk cId="3813426847" sldId="2147468524"/>
        </pc:sldMkLst>
      </pc:sldChg>
    </pc:docChg>
  </pc:docChgLst>
  <pc:docChgLst>
    <pc:chgData name="Jim Blizzard" userId="S::jimblizz@microsoft.com::4bd81e00-8cc9-481c-a8e4-aea3ac8b39f7" providerId="AD" clId="Web-{A4291709-1A0D-4C83-87CB-8FDE1CC9598A}"/>
    <pc:docChg chg="modSld">
      <pc:chgData name="Jim Blizzard" userId="S::jimblizz@microsoft.com::4bd81e00-8cc9-481c-a8e4-aea3ac8b39f7" providerId="AD" clId="Web-{A4291709-1A0D-4C83-87CB-8FDE1CC9598A}" dt="2021-07-31T21:19:17.923" v="19" actId="20577"/>
      <pc:docMkLst>
        <pc:docMk/>
      </pc:docMkLst>
      <pc:sldChg chg="modSp">
        <pc:chgData name="Jim Blizzard" userId="S::jimblizz@microsoft.com::4bd81e00-8cc9-481c-a8e4-aea3ac8b39f7" providerId="AD" clId="Web-{A4291709-1A0D-4C83-87CB-8FDE1CC9598A}" dt="2021-07-31T21:19:17.923" v="19" actId="20577"/>
        <pc:sldMkLst>
          <pc:docMk/>
          <pc:sldMk cId="1174568435" sldId="2076138468"/>
        </pc:sldMkLst>
        <pc:spChg chg="mod">
          <ac:chgData name="Jim Blizzard" userId="S::jimblizz@microsoft.com::4bd81e00-8cc9-481c-a8e4-aea3ac8b39f7" providerId="AD" clId="Web-{A4291709-1A0D-4C83-87CB-8FDE1CC9598A}" dt="2021-07-31T21:19:17.923" v="19" actId="20577"/>
          <ac:spMkLst>
            <pc:docMk/>
            <pc:sldMk cId="1174568435" sldId="2076138468"/>
            <ac:spMk id="4" creationId="{C3D9F1C3-1A6A-0043-B6F0-28422B39AD04}"/>
          </ac:spMkLst>
        </pc:spChg>
      </pc:sldChg>
    </pc:docChg>
  </pc:docChgLst>
  <pc:docChgLst>
    <pc:chgData name="Arsene Dumont Nguezang Nsaha" userId="S::anguezangnsa@microsoft.com::bf9b1e60-5852-44da-962a-7049520d5976" providerId="AD" clId="Web-{AE80945A-E150-4C39-943B-52892E09CC40}"/>
    <pc:docChg chg="modSld">
      <pc:chgData name="Arsene Dumont Nguezang Nsaha" userId="S::anguezangnsa@microsoft.com::bf9b1e60-5852-44da-962a-7049520d5976" providerId="AD" clId="Web-{AE80945A-E150-4C39-943B-52892E09CC40}" dt="2022-06-08T15:39:45.648" v="725"/>
      <pc:docMkLst>
        <pc:docMk/>
      </pc:docMkLst>
      <pc:sldChg chg="modNotes">
        <pc:chgData name="Arsene Dumont Nguezang Nsaha" userId="S::anguezangnsa@microsoft.com::bf9b1e60-5852-44da-962a-7049520d5976" providerId="AD" clId="Web-{AE80945A-E150-4C39-943B-52892E09CC40}" dt="2022-06-08T15:21:39.089" v="469"/>
        <pc:sldMkLst>
          <pc:docMk/>
          <pc:sldMk cId="2732418253" sldId="2166"/>
        </pc:sldMkLst>
      </pc:sldChg>
      <pc:sldChg chg="modNotes">
        <pc:chgData name="Arsene Dumont Nguezang Nsaha" userId="S::anguezangnsa@microsoft.com::bf9b1e60-5852-44da-962a-7049520d5976" providerId="AD" clId="Web-{AE80945A-E150-4C39-943B-52892E09CC40}" dt="2022-06-08T15:00:16.805" v="96"/>
        <pc:sldMkLst>
          <pc:docMk/>
          <pc:sldMk cId="4286362957" sldId="2076138475"/>
        </pc:sldMkLst>
      </pc:sldChg>
      <pc:sldChg chg="modNotes">
        <pc:chgData name="Arsene Dumont Nguezang Nsaha" userId="S::anguezangnsa@microsoft.com::bf9b1e60-5852-44da-962a-7049520d5976" providerId="AD" clId="Web-{AE80945A-E150-4C39-943B-52892E09CC40}" dt="2022-06-08T15:11:07.728" v="408"/>
        <pc:sldMkLst>
          <pc:docMk/>
          <pc:sldMk cId="4103315159" sldId="2123258471"/>
        </pc:sldMkLst>
      </pc:sldChg>
      <pc:sldChg chg="modNotes">
        <pc:chgData name="Arsene Dumont Nguezang Nsaha" userId="S::anguezangnsa@microsoft.com::bf9b1e60-5852-44da-962a-7049520d5976" providerId="AD" clId="Web-{AE80945A-E150-4C39-943B-52892E09CC40}" dt="2022-06-08T15:04:06.608" v="189"/>
        <pc:sldMkLst>
          <pc:docMk/>
          <pc:sldMk cId="4086189865" sldId="2141411292"/>
        </pc:sldMkLst>
      </pc:sldChg>
      <pc:sldChg chg="modNotes">
        <pc:chgData name="Arsene Dumont Nguezang Nsaha" userId="S::anguezangnsa@microsoft.com::bf9b1e60-5852-44da-962a-7049520d5976" providerId="AD" clId="Web-{AE80945A-E150-4C39-943B-52892E09CC40}" dt="2022-06-08T15:39:45.648" v="725"/>
        <pc:sldMkLst>
          <pc:docMk/>
          <pc:sldMk cId="3813426847" sldId="2147468524"/>
        </pc:sldMkLst>
      </pc:sldChg>
      <pc:sldChg chg="modNotes">
        <pc:chgData name="Arsene Dumont Nguezang Nsaha" userId="S::anguezangnsa@microsoft.com::bf9b1e60-5852-44da-962a-7049520d5976" providerId="AD" clId="Web-{AE80945A-E150-4C39-943B-52892E09CC40}" dt="2022-06-08T15:14:19.967" v="468"/>
        <pc:sldMkLst>
          <pc:docMk/>
          <pc:sldMk cId="2277202380" sldId="2147470293"/>
        </pc:sldMkLst>
      </pc:sldChg>
    </pc:docChg>
  </pc:docChgLst>
  <pc:docChgLst>
    <pc:chgData clId="Web-{0DE2F0EE-15DF-4AAC-9D60-12CCA47F5B82}"/>
    <pc:docChg chg="">
      <pc:chgData name="" userId="" providerId="" clId="Web-{0DE2F0EE-15DF-4AAC-9D60-12CCA47F5B82}" dt="2022-06-07T19:17:50.914" v="0"/>
      <pc:docMkLst>
        <pc:docMk/>
      </pc:docMkLst>
      <pc:sldChg chg="modCm">
        <pc:chgData name="" userId="" providerId="" clId="Web-{0DE2F0EE-15DF-4AAC-9D60-12CCA47F5B82}" dt="2022-06-07T19:17:50.914" v="0"/>
        <pc:sldMkLst>
          <pc:docMk/>
          <pc:sldMk cId="4103315159" sldId="2123258471"/>
        </pc:sldMkLst>
      </pc:sldChg>
    </pc:docChg>
  </pc:docChgLst>
  <pc:docChgLst>
    <pc:chgData name="Joel Waymack" userId="fef3c4ff-ce6f-4133-8f8d-db194b4c99df" providerId="ADAL" clId="{5C4D8A91-A2F2-4F4F-A5D2-7B269574F9EE}"/>
    <pc:docChg chg="undo redo custSel addSld delSld modSld sldOrd delSection modSection">
      <pc:chgData name="Joel Waymack" userId="fef3c4ff-ce6f-4133-8f8d-db194b4c99df" providerId="ADAL" clId="{5C4D8A91-A2F2-4F4F-A5D2-7B269574F9EE}" dt="2021-07-30T13:13:05.051" v="2893" actId="1076"/>
      <pc:docMkLst>
        <pc:docMk/>
      </pc:docMkLst>
      <pc:sldChg chg="modSp add mod">
        <pc:chgData name="Joel Waymack" userId="fef3c4ff-ce6f-4133-8f8d-db194b4c99df" providerId="ADAL" clId="{5C4D8A91-A2F2-4F4F-A5D2-7B269574F9EE}" dt="2021-07-29T18:50:06.315" v="2082" actId="403"/>
        <pc:sldMkLst>
          <pc:docMk/>
          <pc:sldMk cId="4284635789" sldId="2050"/>
        </pc:sldMkLst>
        <pc:spChg chg="mod">
          <ac:chgData name="Joel Waymack" userId="fef3c4ff-ce6f-4133-8f8d-db194b4c99df" providerId="ADAL" clId="{5C4D8A91-A2F2-4F4F-A5D2-7B269574F9EE}" dt="2021-07-29T18:49:53.039" v="2078" actId="404"/>
          <ac:spMkLst>
            <pc:docMk/>
            <pc:sldMk cId="4284635789" sldId="2050"/>
            <ac:spMk id="152" creationId="{D64D7643-9E11-4363-872B-2DE2170C8EBE}"/>
          </ac:spMkLst>
        </pc:spChg>
        <pc:spChg chg="mod">
          <ac:chgData name="Joel Waymack" userId="fef3c4ff-ce6f-4133-8f8d-db194b4c99df" providerId="ADAL" clId="{5C4D8A91-A2F2-4F4F-A5D2-7B269574F9EE}" dt="2021-07-29T18:49:42.529" v="2072" actId="14100"/>
          <ac:spMkLst>
            <pc:docMk/>
            <pc:sldMk cId="4284635789" sldId="2050"/>
            <ac:spMk id="156" creationId="{65FC5C27-6465-4C9B-8C00-BA126C4D64E5}"/>
          </ac:spMkLst>
        </pc:spChg>
        <pc:spChg chg="mod">
          <ac:chgData name="Joel Waymack" userId="fef3c4ff-ce6f-4133-8f8d-db194b4c99df" providerId="ADAL" clId="{5C4D8A91-A2F2-4F4F-A5D2-7B269574F9EE}" dt="2021-07-29T18:49:17.562" v="2066" actId="403"/>
          <ac:spMkLst>
            <pc:docMk/>
            <pc:sldMk cId="4284635789" sldId="2050"/>
            <ac:spMk id="159" creationId="{2F1AD441-EC81-4E6F-8F57-CE7DEAE8600B}"/>
          </ac:spMkLst>
        </pc:spChg>
        <pc:spChg chg="mod">
          <ac:chgData name="Joel Waymack" userId="fef3c4ff-ce6f-4133-8f8d-db194b4c99df" providerId="ADAL" clId="{5C4D8A91-A2F2-4F4F-A5D2-7B269574F9EE}" dt="2021-07-29T18:50:06.315" v="2082" actId="403"/>
          <ac:spMkLst>
            <pc:docMk/>
            <pc:sldMk cId="4284635789" sldId="2050"/>
            <ac:spMk id="161" creationId="{F6A61BB1-3294-41A2-8867-404754B576F4}"/>
          </ac:spMkLst>
        </pc:spChg>
      </pc:sldChg>
      <pc:sldChg chg="addSp delSp modSp add mod modNotesTx">
        <pc:chgData name="Joel Waymack" userId="fef3c4ff-ce6f-4133-8f8d-db194b4c99df" providerId="ADAL" clId="{5C4D8A91-A2F2-4F4F-A5D2-7B269574F9EE}" dt="2021-07-29T18:40:25.371" v="1263" actId="20577"/>
        <pc:sldMkLst>
          <pc:docMk/>
          <pc:sldMk cId="4020767349" sldId="2052"/>
        </pc:sldMkLst>
        <pc:spChg chg="del">
          <ac:chgData name="Joel Waymack" userId="fef3c4ff-ce6f-4133-8f8d-db194b4c99df" providerId="ADAL" clId="{5C4D8A91-A2F2-4F4F-A5D2-7B269574F9EE}" dt="2021-07-29T18:17:59.768" v="660" actId="478"/>
          <ac:spMkLst>
            <pc:docMk/>
            <pc:sldMk cId="4020767349" sldId="2052"/>
            <ac:spMk id="2" creationId="{2F974F9D-2B90-48D9-8EB3-E1110291FE29}"/>
          </ac:spMkLst>
        </pc:spChg>
        <pc:spChg chg="add del mod">
          <ac:chgData name="Joel Waymack" userId="fef3c4ff-ce6f-4133-8f8d-db194b4c99df" providerId="ADAL" clId="{5C4D8A91-A2F2-4F4F-A5D2-7B269574F9EE}" dt="2021-07-29T18:17:52.815" v="659" actId="478"/>
          <ac:spMkLst>
            <pc:docMk/>
            <pc:sldMk cId="4020767349" sldId="2052"/>
            <ac:spMk id="4" creationId="{3402EE58-A21A-4D36-9858-9EA06659F79E}"/>
          </ac:spMkLst>
        </pc:spChg>
        <pc:spChg chg="del mod">
          <ac:chgData name="Joel Waymack" userId="fef3c4ff-ce6f-4133-8f8d-db194b4c99df" providerId="ADAL" clId="{5C4D8A91-A2F2-4F4F-A5D2-7B269574F9EE}" dt="2021-07-29T18:17:49.385" v="658" actId="478"/>
          <ac:spMkLst>
            <pc:docMk/>
            <pc:sldMk cId="4020767349" sldId="2052"/>
            <ac:spMk id="6" creationId="{00000000-0000-0000-0000-000000000000}"/>
          </ac:spMkLst>
        </pc:spChg>
        <pc:spChg chg="add del">
          <ac:chgData name="Joel Waymack" userId="fef3c4ff-ce6f-4133-8f8d-db194b4c99df" providerId="ADAL" clId="{5C4D8A91-A2F2-4F4F-A5D2-7B269574F9EE}" dt="2021-07-29T18:29:11.298" v="668" actId="22"/>
          <ac:spMkLst>
            <pc:docMk/>
            <pc:sldMk cId="4020767349" sldId="2052"/>
            <ac:spMk id="9" creationId="{A2E3122C-E075-434B-AED8-2218FB60B298}"/>
          </ac:spMkLst>
        </pc:spChg>
        <pc:spChg chg="mod">
          <ac:chgData name="Joel Waymack" userId="fef3c4ff-ce6f-4133-8f8d-db194b4c99df" providerId="ADAL" clId="{5C4D8A91-A2F2-4F4F-A5D2-7B269574F9EE}" dt="2021-07-29T18:10:10.720" v="620" actId="6549"/>
          <ac:spMkLst>
            <pc:docMk/>
            <pc:sldMk cId="4020767349" sldId="2052"/>
            <ac:spMk id="17" creationId="{00000000-0000-0000-0000-000000000000}"/>
          </ac:spMkLst>
        </pc:spChg>
        <pc:picChg chg="mod">
          <ac:chgData name="Joel Waymack" userId="fef3c4ff-ce6f-4133-8f8d-db194b4c99df" providerId="ADAL" clId="{5C4D8A91-A2F2-4F4F-A5D2-7B269574F9EE}" dt="2021-07-29T18:18:08.036" v="662" actId="14100"/>
          <ac:picMkLst>
            <pc:docMk/>
            <pc:sldMk cId="4020767349" sldId="2052"/>
            <ac:picMk id="1026" creationId="{388CBA7C-75E0-419F-9EE1-B16D96F13FCB}"/>
          </ac:picMkLst>
        </pc:picChg>
      </pc:sldChg>
      <pc:sldChg chg="modSp add mod modNotesTx">
        <pc:chgData name="Joel Waymack" userId="fef3c4ff-ce6f-4133-8f8d-db194b4c99df" providerId="ADAL" clId="{5C4D8A91-A2F2-4F4F-A5D2-7B269574F9EE}" dt="2021-07-29T18:46:20.149" v="2061" actId="20577"/>
        <pc:sldMkLst>
          <pc:docMk/>
          <pc:sldMk cId="1013410796" sldId="2076137577"/>
        </pc:sldMkLst>
        <pc:spChg chg="mod">
          <ac:chgData name="Joel Waymack" userId="fef3c4ff-ce6f-4133-8f8d-db194b4c99df" providerId="ADAL" clId="{5C4D8A91-A2F2-4F4F-A5D2-7B269574F9EE}" dt="2021-07-29T18:41:10.925" v="1336" actId="6549"/>
          <ac:spMkLst>
            <pc:docMk/>
            <pc:sldMk cId="1013410796" sldId="2076137577"/>
            <ac:spMk id="6" creationId="{00000000-0000-0000-0000-000000000000}"/>
          </ac:spMkLst>
        </pc:spChg>
        <pc:spChg chg="mod">
          <ac:chgData name="Joel Waymack" userId="fef3c4ff-ce6f-4133-8f8d-db194b4c99df" providerId="ADAL" clId="{5C4D8A91-A2F2-4F4F-A5D2-7B269574F9EE}" dt="2021-07-29T18:29:40.661" v="670" actId="6549"/>
          <ac:spMkLst>
            <pc:docMk/>
            <pc:sldMk cId="1013410796" sldId="2076137577"/>
            <ac:spMk id="17" creationId="{00000000-0000-0000-0000-000000000000}"/>
          </ac:spMkLst>
        </pc:spChg>
      </pc:sldChg>
      <pc:sldChg chg="modSp add mod modNotesTx">
        <pc:chgData name="Joel Waymack" userId="fef3c4ff-ce6f-4133-8f8d-db194b4c99df" providerId="ADAL" clId="{5C4D8A91-A2F2-4F4F-A5D2-7B269574F9EE}" dt="2021-07-29T18:39:16.351" v="1055" actId="20577"/>
        <pc:sldMkLst>
          <pc:docMk/>
          <pc:sldMk cId="2749108039" sldId="2076137578"/>
        </pc:sldMkLst>
        <pc:spChg chg="mod">
          <ac:chgData name="Joel Waymack" userId="fef3c4ff-ce6f-4133-8f8d-db194b4c99df" providerId="ADAL" clId="{5C4D8A91-A2F2-4F4F-A5D2-7B269574F9EE}" dt="2021-07-29T18:34:49.286" v="679" actId="20577"/>
          <ac:spMkLst>
            <pc:docMk/>
            <pc:sldMk cId="2749108039" sldId="2076137578"/>
            <ac:spMk id="6" creationId="{00000000-0000-0000-0000-000000000000}"/>
          </ac:spMkLst>
        </pc:spChg>
        <pc:spChg chg="mod">
          <ac:chgData name="Joel Waymack" userId="fef3c4ff-ce6f-4133-8f8d-db194b4c99df" providerId="ADAL" clId="{5C4D8A91-A2F2-4F4F-A5D2-7B269574F9EE}" dt="2021-07-29T18:30:16.619" v="672" actId="6549"/>
          <ac:spMkLst>
            <pc:docMk/>
            <pc:sldMk cId="2749108039" sldId="2076137578"/>
            <ac:spMk id="17" creationId="{00000000-0000-0000-0000-000000000000}"/>
          </ac:spMkLst>
        </pc:spChg>
      </pc:sldChg>
      <pc:sldChg chg="modSp add mod modNotesTx">
        <pc:chgData name="Joel Waymack" userId="fef3c4ff-ce6f-4133-8f8d-db194b4c99df" providerId="ADAL" clId="{5C4D8A91-A2F2-4F4F-A5D2-7B269574F9EE}" dt="2021-07-29T18:45:29.698" v="1935" actId="20577"/>
        <pc:sldMkLst>
          <pc:docMk/>
          <pc:sldMk cId="3350420989" sldId="2076137579"/>
        </pc:sldMkLst>
        <pc:spChg chg="mod">
          <ac:chgData name="Joel Waymack" userId="fef3c4ff-ce6f-4133-8f8d-db194b4c99df" providerId="ADAL" clId="{5C4D8A91-A2F2-4F4F-A5D2-7B269574F9EE}" dt="2021-07-29T18:42:17.879" v="1407" actId="20577"/>
          <ac:spMkLst>
            <pc:docMk/>
            <pc:sldMk cId="3350420989" sldId="2076137579"/>
            <ac:spMk id="6" creationId="{00000000-0000-0000-0000-000000000000}"/>
          </ac:spMkLst>
        </pc:spChg>
        <pc:spChg chg="mod">
          <ac:chgData name="Joel Waymack" userId="fef3c4ff-ce6f-4133-8f8d-db194b4c99df" providerId="ADAL" clId="{5C4D8A91-A2F2-4F4F-A5D2-7B269574F9EE}" dt="2021-07-29T18:41:42.551" v="1396" actId="6549"/>
          <ac:spMkLst>
            <pc:docMk/>
            <pc:sldMk cId="3350420989" sldId="2076137579"/>
            <ac:spMk id="17" creationId="{00000000-0000-0000-0000-000000000000}"/>
          </ac:spMkLst>
        </pc:spChg>
      </pc:sldChg>
      <pc:sldChg chg="mod modShow">
        <pc:chgData name="Joel Waymack" userId="fef3c4ff-ce6f-4133-8f8d-db194b4c99df" providerId="ADAL" clId="{5C4D8A91-A2F2-4F4F-A5D2-7B269574F9EE}" dt="2021-07-29T20:07:08.317" v="2829" actId="729"/>
        <pc:sldMkLst>
          <pc:docMk/>
          <pc:sldMk cId="854967950" sldId="2076138279"/>
        </pc:sldMkLst>
      </pc:sldChg>
      <pc:sldChg chg="addSp delSp modSp mod ord chgLayout">
        <pc:chgData name="Joel Waymack" userId="fef3c4ff-ce6f-4133-8f8d-db194b4c99df" providerId="ADAL" clId="{5C4D8A91-A2F2-4F4F-A5D2-7B269574F9EE}" dt="2021-07-29T19:46:56.765" v="2774" actId="26606"/>
        <pc:sldMkLst>
          <pc:docMk/>
          <pc:sldMk cId="3556859027" sldId="2076138293"/>
        </pc:sldMkLst>
        <pc:spChg chg="mod">
          <ac:chgData name="Joel Waymack" userId="fef3c4ff-ce6f-4133-8f8d-db194b4c99df" providerId="ADAL" clId="{5C4D8A91-A2F2-4F4F-A5D2-7B269574F9EE}" dt="2021-07-29T19:46:56.765" v="2774" actId="26606"/>
          <ac:spMkLst>
            <pc:docMk/>
            <pc:sldMk cId="3556859027" sldId="2076138293"/>
            <ac:spMk id="2" creationId="{5947E540-D664-2248-A353-E17150691F3D}"/>
          </ac:spMkLst>
        </pc:spChg>
        <pc:spChg chg="mod">
          <ac:chgData name="Joel Waymack" userId="fef3c4ff-ce6f-4133-8f8d-db194b4c99df" providerId="ADAL" clId="{5C4D8A91-A2F2-4F4F-A5D2-7B269574F9EE}" dt="2021-07-29T19:46:56.765" v="2774" actId="26606"/>
          <ac:spMkLst>
            <pc:docMk/>
            <pc:sldMk cId="3556859027" sldId="2076138293"/>
            <ac:spMk id="4" creationId="{C3D9F1C3-1A6A-0043-B6F0-28422B39AD04}"/>
          </ac:spMkLst>
        </pc:spChg>
        <pc:picChg chg="add mod">
          <ac:chgData name="Joel Waymack" userId="fef3c4ff-ce6f-4133-8f8d-db194b4c99df" providerId="ADAL" clId="{5C4D8A91-A2F2-4F4F-A5D2-7B269574F9EE}" dt="2021-07-29T19:46:56.765" v="2774" actId="26606"/>
          <ac:picMkLst>
            <pc:docMk/>
            <pc:sldMk cId="3556859027" sldId="2076138293"/>
            <ac:picMk id="3" creationId="{6E62839F-B7B8-4108-9BE1-2034C4ABC08F}"/>
          </ac:picMkLst>
        </pc:picChg>
        <pc:picChg chg="add del mod">
          <ac:chgData name="Joel Waymack" userId="fef3c4ff-ce6f-4133-8f8d-db194b4c99df" providerId="ADAL" clId="{5C4D8A91-A2F2-4F4F-A5D2-7B269574F9EE}" dt="2021-07-29T19:46:22.137" v="2768" actId="478"/>
          <ac:picMkLst>
            <pc:docMk/>
            <pc:sldMk cId="3556859027" sldId="2076138293"/>
            <ac:picMk id="5" creationId="{1C9DD9B1-7C75-4C7B-9618-87B9153B7399}"/>
          </ac:picMkLst>
        </pc:picChg>
      </pc:sldChg>
      <pc:sldChg chg="mod modShow">
        <pc:chgData name="Joel Waymack" userId="fef3c4ff-ce6f-4133-8f8d-db194b4c99df" providerId="ADAL" clId="{5C4D8A91-A2F2-4F4F-A5D2-7B269574F9EE}" dt="2021-07-29T20:07:08.317" v="2829" actId="729"/>
        <pc:sldMkLst>
          <pc:docMk/>
          <pc:sldMk cId="951407243" sldId="2076138297"/>
        </pc:sldMkLst>
      </pc:sldChg>
      <pc:sldChg chg="mod modShow">
        <pc:chgData name="Joel Waymack" userId="fef3c4ff-ce6f-4133-8f8d-db194b4c99df" providerId="ADAL" clId="{5C4D8A91-A2F2-4F4F-A5D2-7B269574F9EE}" dt="2021-07-29T20:07:08.317" v="2829" actId="729"/>
        <pc:sldMkLst>
          <pc:docMk/>
          <pc:sldMk cId="1054755160" sldId="2076138298"/>
        </pc:sldMkLst>
      </pc:sldChg>
      <pc:sldChg chg="mod modShow">
        <pc:chgData name="Joel Waymack" userId="fef3c4ff-ce6f-4133-8f8d-db194b4c99df" providerId="ADAL" clId="{5C4D8A91-A2F2-4F4F-A5D2-7B269574F9EE}" dt="2021-07-29T20:07:08.317" v="2829" actId="729"/>
        <pc:sldMkLst>
          <pc:docMk/>
          <pc:sldMk cId="2611908054" sldId="2076138299"/>
        </pc:sldMkLst>
      </pc:sldChg>
      <pc:sldChg chg="mod modShow">
        <pc:chgData name="Joel Waymack" userId="fef3c4ff-ce6f-4133-8f8d-db194b4c99df" providerId="ADAL" clId="{5C4D8A91-A2F2-4F4F-A5D2-7B269574F9EE}" dt="2021-07-29T20:07:08.317" v="2829" actId="729"/>
        <pc:sldMkLst>
          <pc:docMk/>
          <pc:sldMk cId="1535892038" sldId="2076138307"/>
        </pc:sldMkLst>
      </pc:sldChg>
      <pc:sldChg chg="mod modShow">
        <pc:chgData name="Joel Waymack" userId="fef3c4ff-ce6f-4133-8f8d-db194b4c99df" providerId="ADAL" clId="{5C4D8A91-A2F2-4F4F-A5D2-7B269574F9EE}" dt="2021-07-29T20:07:08.317" v="2829" actId="729"/>
        <pc:sldMkLst>
          <pc:docMk/>
          <pc:sldMk cId="2772163888" sldId="2076138308"/>
        </pc:sldMkLst>
      </pc:sldChg>
      <pc:sldChg chg="mod modShow">
        <pc:chgData name="Joel Waymack" userId="fef3c4ff-ce6f-4133-8f8d-db194b4c99df" providerId="ADAL" clId="{5C4D8A91-A2F2-4F4F-A5D2-7B269574F9EE}" dt="2021-07-29T20:07:08.317" v="2829" actId="729"/>
        <pc:sldMkLst>
          <pc:docMk/>
          <pc:sldMk cId="2439270395" sldId="2076138318"/>
        </pc:sldMkLst>
      </pc:sldChg>
      <pc:sldChg chg="mod modShow">
        <pc:chgData name="Joel Waymack" userId="fef3c4ff-ce6f-4133-8f8d-db194b4c99df" providerId="ADAL" clId="{5C4D8A91-A2F2-4F4F-A5D2-7B269574F9EE}" dt="2021-07-29T20:07:08.317" v="2829" actId="729"/>
        <pc:sldMkLst>
          <pc:docMk/>
          <pc:sldMk cId="1039072884" sldId="2076138325"/>
        </pc:sldMkLst>
      </pc:sldChg>
      <pc:sldChg chg="mod modShow">
        <pc:chgData name="Joel Waymack" userId="fef3c4ff-ce6f-4133-8f8d-db194b4c99df" providerId="ADAL" clId="{5C4D8A91-A2F2-4F4F-A5D2-7B269574F9EE}" dt="2021-07-29T20:07:08.317" v="2829" actId="729"/>
        <pc:sldMkLst>
          <pc:docMk/>
          <pc:sldMk cId="3462334954" sldId="2076138327"/>
        </pc:sldMkLst>
      </pc:sldChg>
      <pc:sldChg chg="mod modShow">
        <pc:chgData name="Joel Waymack" userId="fef3c4ff-ce6f-4133-8f8d-db194b4c99df" providerId="ADAL" clId="{5C4D8A91-A2F2-4F4F-A5D2-7B269574F9EE}" dt="2021-07-29T20:07:08.317" v="2829" actId="729"/>
        <pc:sldMkLst>
          <pc:docMk/>
          <pc:sldMk cId="3792511404" sldId="2076138328"/>
        </pc:sldMkLst>
      </pc:sldChg>
      <pc:sldChg chg="mod modShow">
        <pc:chgData name="Joel Waymack" userId="fef3c4ff-ce6f-4133-8f8d-db194b4c99df" providerId="ADAL" clId="{5C4D8A91-A2F2-4F4F-A5D2-7B269574F9EE}" dt="2021-07-29T20:07:08.317" v="2829" actId="729"/>
        <pc:sldMkLst>
          <pc:docMk/>
          <pc:sldMk cId="1991347499" sldId="2076138329"/>
        </pc:sldMkLst>
      </pc:sldChg>
      <pc:sldChg chg="mod modShow">
        <pc:chgData name="Joel Waymack" userId="fef3c4ff-ce6f-4133-8f8d-db194b4c99df" providerId="ADAL" clId="{5C4D8A91-A2F2-4F4F-A5D2-7B269574F9EE}" dt="2021-07-29T20:07:08.317" v="2829" actId="729"/>
        <pc:sldMkLst>
          <pc:docMk/>
          <pc:sldMk cId="2894055497" sldId="2076138331"/>
        </pc:sldMkLst>
      </pc:sldChg>
      <pc:sldChg chg="mod modShow">
        <pc:chgData name="Joel Waymack" userId="fef3c4ff-ce6f-4133-8f8d-db194b4c99df" providerId="ADAL" clId="{5C4D8A91-A2F2-4F4F-A5D2-7B269574F9EE}" dt="2021-07-29T20:07:08.317" v="2829" actId="729"/>
        <pc:sldMkLst>
          <pc:docMk/>
          <pc:sldMk cId="4097052283" sldId="2076138333"/>
        </pc:sldMkLst>
      </pc:sldChg>
      <pc:sldChg chg="mod modShow">
        <pc:chgData name="Joel Waymack" userId="fef3c4ff-ce6f-4133-8f8d-db194b4c99df" providerId="ADAL" clId="{5C4D8A91-A2F2-4F4F-A5D2-7B269574F9EE}" dt="2021-07-29T20:07:08.317" v="2829" actId="729"/>
        <pc:sldMkLst>
          <pc:docMk/>
          <pc:sldMk cId="4181133701" sldId="2076138334"/>
        </pc:sldMkLst>
      </pc:sldChg>
      <pc:sldChg chg="mod modShow">
        <pc:chgData name="Joel Waymack" userId="fef3c4ff-ce6f-4133-8f8d-db194b4c99df" providerId="ADAL" clId="{5C4D8A91-A2F2-4F4F-A5D2-7B269574F9EE}" dt="2021-07-29T20:07:08.317" v="2829" actId="729"/>
        <pc:sldMkLst>
          <pc:docMk/>
          <pc:sldMk cId="1341384026" sldId="2076138339"/>
        </pc:sldMkLst>
      </pc:sldChg>
      <pc:sldChg chg="mod modShow">
        <pc:chgData name="Joel Waymack" userId="fef3c4ff-ce6f-4133-8f8d-db194b4c99df" providerId="ADAL" clId="{5C4D8A91-A2F2-4F4F-A5D2-7B269574F9EE}" dt="2021-07-29T20:07:08.317" v="2829" actId="729"/>
        <pc:sldMkLst>
          <pc:docMk/>
          <pc:sldMk cId="322007113" sldId="2076138341"/>
        </pc:sldMkLst>
      </pc:sldChg>
      <pc:sldChg chg="mod modShow">
        <pc:chgData name="Joel Waymack" userId="fef3c4ff-ce6f-4133-8f8d-db194b4c99df" providerId="ADAL" clId="{5C4D8A91-A2F2-4F4F-A5D2-7B269574F9EE}" dt="2021-07-29T20:07:08.317" v="2829" actId="729"/>
        <pc:sldMkLst>
          <pc:docMk/>
          <pc:sldMk cId="2681360341" sldId="2076138343"/>
        </pc:sldMkLst>
      </pc:sldChg>
      <pc:sldChg chg="mod modShow">
        <pc:chgData name="Joel Waymack" userId="fef3c4ff-ce6f-4133-8f8d-db194b4c99df" providerId="ADAL" clId="{5C4D8A91-A2F2-4F4F-A5D2-7B269574F9EE}" dt="2021-07-29T20:07:08.317" v="2829" actId="729"/>
        <pc:sldMkLst>
          <pc:docMk/>
          <pc:sldMk cId="1153377069" sldId="2076138345"/>
        </pc:sldMkLst>
      </pc:sldChg>
      <pc:sldChg chg="mod modShow">
        <pc:chgData name="Joel Waymack" userId="fef3c4ff-ce6f-4133-8f8d-db194b4c99df" providerId="ADAL" clId="{5C4D8A91-A2F2-4F4F-A5D2-7B269574F9EE}" dt="2021-07-29T20:07:08.317" v="2829" actId="729"/>
        <pc:sldMkLst>
          <pc:docMk/>
          <pc:sldMk cId="3937448622" sldId="2076138346"/>
        </pc:sldMkLst>
      </pc:sldChg>
      <pc:sldChg chg="mod modShow">
        <pc:chgData name="Joel Waymack" userId="fef3c4ff-ce6f-4133-8f8d-db194b4c99df" providerId="ADAL" clId="{5C4D8A91-A2F2-4F4F-A5D2-7B269574F9EE}" dt="2021-07-29T20:07:08.317" v="2829" actId="729"/>
        <pc:sldMkLst>
          <pc:docMk/>
          <pc:sldMk cId="1566688989" sldId="2076138347"/>
        </pc:sldMkLst>
      </pc:sldChg>
      <pc:sldChg chg="mod modShow">
        <pc:chgData name="Joel Waymack" userId="fef3c4ff-ce6f-4133-8f8d-db194b4c99df" providerId="ADAL" clId="{5C4D8A91-A2F2-4F4F-A5D2-7B269574F9EE}" dt="2021-07-29T20:07:08.317" v="2829" actId="729"/>
        <pc:sldMkLst>
          <pc:docMk/>
          <pc:sldMk cId="3343381612" sldId="2076138349"/>
        </pc:sldMkLst>
      </pc:sldChg>
      <pc:sldChg chg="mod modShow">
        <pc:chgData name="Joel Waymack" userId="fef3c4ff-ce6f-4133-8f8d-db194b4c99df" providerId="ADAL" clId="{5C4D8A91-A2F2-4F4F-A5D2-7B269574F9EE}" dt="2021-07-29T20:07:08.317" v="2829" actId="729"/>
        <pc:sldMkLst>
          <pc:docMk/>
          <pc:sldMk cId="3100735343" sldId="2076138351"/>
        </pc:sldMkLst>
      </pc:sldChg>
      <pc:sldChg chg="mod modShow">
        <pc:chgData name="Joel Waymack" userId="fef3c4ff-ce6f-4133-8f8d-db194b4c99df" providerId="ADAL" clId="{5C4D8A91-A2F2-4F4F-A5D2-7B269574F9EE}" dt="2021-07-29T20:07:08.317" v="2829" actId="729"/>
        <pc:sldMkLst>
          <pc:docMk/>
          <pc:sldMk cId="1657227684" sldId="2076138354"/>
        </pc:sldMkLst>
      </pc:sldChg>
      <pc:sldChg chg="mod modShow">
        <pc:chgData name="Joel Waymack" userId="fef3c4ff-ce6f-4133-8f8d-db194b4c99df" providerId="ADAL" clId="{5C4D8A91-A2F2-4F4F-A5D2-7B269574F9EE}" dt="2021-07-29T20:07:08.317" v="2829" actId="729"/>
        <pc:sldMkLst>
          <pc:docMk/>
          <pc:sldMk cId="434453605" sldId="2076138355"/>
        </pc:sldMkLst>
      </pc:sldChg>
      <pc:sldChg chg="mod modShow">
        <pc:chgData name="Joel Waymack" userId="fef3c4ff-ce6f-4133-8f8d-db194b4c99df" providerId="ADAL" clId="{5C4D8A91-A2F2-4F4F-A5D2-7B269574F9EE}" dt="2021-07-29T20:07:08.317" v="2829" actId="729"/>
        <pc:sldMkLst>
          <pc:docMk/>
          <pc:sldMk cId="2627995952" sldId="2076138357"/>
        </pc:sldMkLst>
      </pc:sldChg>
      <pc:sldChg chg="mod modShow">
        <pc:chgData name="Joel Waymack" userId="fef3c4ff-ce6f-4133-8f8d-db194b4c99df" providerId="ADAL" clId="{5C4D8A91-A2F2-4F4F-A5D2-7B269574F9EE}" dt="2021-07-29T20:07:08.317" v="2829" actId="729"/>
        <pc:sldMkLst>
          <pc:docMk/>
          <pc:sldMk cId="3678739663" sldId="2076138358"/>
        </pc:sldMkLst>
      </pc:sldChg>
      <pc:sldChg chg="mod modShow">
        <pc:chgData name="Joel Waymack" userId="fef3c4ff-ce6f-4133-8f8d-db194b4c99df" providerId="ADAL" clId="{5C4D8A91-A2F2-4F4F-A5D2-7B269574F9EE}" dt="2021-07-29T20:07:08.317" v="2829" actId="729"/>
        <pc:sldMkLst>
          <pc:docMk/>
          <pc:sldMk cId="3651112807" sldId="2076138359"/>
        </pc:sldMkLst>
      </pc:sldChg>
      <pc:sldChg chg="mod modShow">
        <pc:chgData name="Joel Waymack" userId="fef3c4ff-ce6f-4133-8f8d-db194b4c99df" providerId="ADAL" clId="{5C4D8A91-A2F2-4F4F-A5D2-7B269574F9EE}" dt="2021-07-29T20:07:08.317" v="2829" actId="729"/>
        <pc:sldMkLst>
          <pc:docMk/>
          <pc:sldMk cId="3225427936" sldId="2076138363"/>
        </pc:sldMkLst>
      </pc:sldChg>
      <pc:sldChg chg="mod modShow">
        <pc:chgData name="Joel Waymack" userId="fef3c4ff-ce6f-4133-8f8d-db194b4c99df" providerId="ADAL" clId="{5C4D8A91-A2F2-4F4F-A5D2-7B269574F9EE}" dt="2021-07-29T20:07:08.317" v="2829" actId="729"/>
        <pc:sldMkLst>
          <pc:docMk/>
          <pc:sldMk cId="494854287" sldId="2076138365"/>
        </pc:sldMkLst>
      </pc:sldChg>
      <pc:sldChg chg="mod modShow">
        <pc:chgData name="Joel Waymack" userId="fef3c4ff-ce6f-4133-8f8d-db194b4c99df" providerId="ADAL" clId="{5C4D8A91-A2F2-4F4F-A5D2-7B269574F9EE}" dt="2021-07-29T20:07:08.317" v="2829" actId="729"/>
        <pc:sldMkLst>
          <pc:docMk/>
          <pc:sldMk cId="1992926611" sldId="2076138366"/>
        </pc:sldMkLst>
      </pc:sldChg>
      <pc:sldChg chg="mod modShow">
        <pc:chgData name="Joel Waymack" userId="fef3c4ff-ce6f-4133-8f8d-db194b4c99df" providerId="ADAL" clId="{5C4D8A91-A2F2-4F4F-A5D2-7B269574F9EE}" dt="2021-07-29T20:07:08.317" v="2829" actId="729"/>
        <pc:sldMkLst>
          <pc:docMk/>
          <pc:sldMk cId="3378836895" sldId="2076138375"/>
        </pc:sldMkLst>
      </pc:sldChg>
      <pc:sldChg chg="mod modShow">
        <pc:chgData name="Joel Waymack" userId="fef3c4ff-ce6f-4133-8f8d-db194b4c99df" providerId="ADAL" clId="{5C4D8A91-A2F2-4F4F-A5D2-7B269574F9EE}" dt="2021-07-29T20:07:08.317" v="2829" actId="729"/>
        <pc:sldMkLst>
          <pc:docMk/>
          <pc:sldMk cId="1591937259" sldId="2076138377"/>
        </pc:sldMkLst>
      </pc:sldChg>
      <pc:sldChg chg="mod modShow">
        <pc:chgData name="Joel Waymack" userId="fef3c4ff-ce6f-4133-8f8d-db194b4c99df" providerId="ADAL" clId="{5C4D8A91-A2F2-4F4F-A5D2-7B269574F9EE}" dt="2021-07-29T20:07:08.317" v="2829" actId="729"/>
        <pc:sldMkLst>
          <pc:docMk/>
          <pc:sldMk cId="2821514260" sldId="2076138380"/>
        </pc:sldMkLst>
      </pc:sldChg>
      <pc:sldChg chg="mod modShow">
        <pc:chgData name="Joel Waymack" userId="fef3c4ff-ce6f-4133-8f8d-db194b4c99df" providerId="ADAL" clId="{5C4D8A91-A2F2-4F4F-A5D2-7B269574F9EE}" dt="2021-07-29T20:07:08.317" v="2829" actId="729"/>
        <pc:sldMkLst>
          <pc:docMk/>
          <pc:sldMk cId="1443121833" sldId="2076138381"/>
        </pc:sldMkLst>
      </pc:sldChg>
      <pc:sldChg chg="mod modShow">
        <pc:chgData name="Joel Waymack" userId="fef3c4ff-ce6f-4133-8f8d-db194b4c99df" providerId="ADAL" clId="{5C4D8A91-A2F2-4F4F-A5D2-7B269574F9EE}" dt="2021-07-29T20:07:08.317" v="2829" actId="729"/>
        <pc:sldMkLst>
          <pc:docMk/>
          <pc:sldMk cId="2029801302" sldId="2076138390"/>
        </pc:sldMkLst>
      </pc:sldChg>
      <pc:sldChg chg="mod modShow">
        <pc:chgData name="Joel Waymack" userId="fef3c4ff-ce6f-4133-8f8d-db194b4c99df" providerId="ADAL" clId="{5C4D8A91-A2F2-4F4F-A5D2-7B269574F9EE}" dt="2021-07-29T20:07:08.317" v="2829" actId="729"/>
        <pc:sldMkLst>
          <pc:docMk/>
          <pc:sldMk cId="2116398162" sldId="2076138394"/>
        </pc:sldMkLst>
      </pc:sldChg>
      <pc:sldChg chg="mod modShow">
        <pc:chgData name="Joel Waymack" userId="fef3c4ff-ce6f-4133-8f8d-db194b4c99df" providerId="ADAL" clId="{5C4D8A91-A2F2-4F4F-A5D2-7B269574F9EE}" dt="2021-07-29T20:07:08.317" v="2829" actId="729"/>
        <pc:sldMkLst>
          <pc:docMk/>
          <pc:sldMk cId="3454244036" sldId="2076138400"/>
        </pc:sldMkLst>
      </pc:sldChg>
      <pc:sldChg chg="mod modShow">
        <pc:chgData name="Joel Waymack" userId="fef3c4ff-ce6f-4133-8f8d-db194b4c99df" providerId="ADAL" clId="{5C4D8A91-A2F2-4F4F-A5D2-7B269574F9EE}" dt="2021-07-29T20:07:08.317" v="2829" actId="729"/>
        <pc:sldMkLst>
          <pc:docMk/>
          <pc:sldMk cId="3081287922" sldId="2076138401"/>
        </pc:sldMkLst>
      </pc:sldChg>
      <pc:sldChg chg="mod modShow">
        <pc:chgData name="Joel Waymack" userId="fef3c4ff-ce6f-4133-8f8d-db194b4c99df" providerId="ADAL" clId="{5C4D8A91-A2F2-4F4F-A5D2-7B269574F9EE}" dt="2021-07-29T20:07:08.317" v="2829" actId="729"/>
        <pc:sldMkLst>
          <pc:docMk/>
          <pc:sldMk cId="119843678" sldId="2076138402"/>
        </pc:sldMkLst>
      </pc:sldChg>
      <pc:sldChg chg="addSp modSp mod ord">
        <pc:chgData name="Joel Waymack" userId="fef3c4ff-ce6f-4133-8f8d-db194b4c99df" providerId="ADAL" clId="{5C4D8A91-A2F2-4F4F-A5D2-7B269574F9EE}" dt="2021-07-29T18:54:34.248" v="2345" actId="20577"/>
        <pc:sldMkLst>
          <pc:docMk/>
          <pc:sldMk cId="3929686502" sldId="2076138407"/>
        </pc:sldMkLst>
        <pc:spChg chg="mod">
          <ac:chgData name="Joel Waymack" userId="fef3c4ff-ce6f-4133-8f8d-db194b4c99df" providerId="ADAL" clId="{5C4D8A91-A2F2-4F4F-A5D2-7B269574F9EE}" dt="2021-07-29T18:54:34.248" v="2345" actId="20577"/>
          <ac:spMkLst>
            <pc:docMk/>
            <pc:sldMk cId="3929686502" sldId="2076138407"/>
            <ac:spMk id="3" creationId="{4451FE2A-8840-2642-98A8-7B3ABD61270D}"/>
          </ac:spMkLst>
        </pc:spChg>
        <pc:spChg chg="mod">
          <ac:chgData name="Joel Waymack" userId="fef3c4ff-ce6f-4133-8f8d-db194b4c99df" providerId="ADAL" clId="{5C4D8A91-A2F2-4F4F-A5D2-7B269574F9EE}" dt="2021-07-29T18:54:18.032" v="2330" actId="20577"/>
          <ac:spMkLst>
            <pc:docMk/>
            <pc:sldMk cId="3929686502" sldId="2076138407"/>
            <ac:spMk id="4" creationId="{EA5ED01C-1CD7-3A46-9AAF-3EF1DADCE5FA}"/>
          </ac:spMkLst>
        </pc:spChg>
        <pc:picChg chg="add mod">
          <ac:chgData name="Joel Waymack" userId="fef3c4ff-ce6f-4133-8f8d-db194b4c99df" providerId="ADAL" clId="{5C4D8A91-A2F2-4F4F-A5D2-7B269574F9EE}" dt="2021-07-29T18:54:03.611" v="2320" actId="1076"/>
          <ac:picMkLst>
            <pc:docMk/>
            <pc:sldMk cId="3929686502" sldId="2076138407"/>
            <ac:picMk id="2" creationId="{38C49A1A-AEF6-464B-998B-94CB4889AE9C}"/>
          </ac:picMkLst>
        </pc:picChg>
      </pc:sldChg>
      <pc:sldChg chg="addSp modSp mod ord">
        <pc:chgData name="Joel Waymack" userId="fef3c4ff-ce6f-4133-8f8d-db194b4c99df" providerId="ADAL" clId="{5C4D8A91-A2F2-4F4F-A5D2-7B269574F9EE}" dt="2021-07-29T19:48:43.370" v="2786" actId="1076"/>
        <pc:sldMkLst>
          <pc:docMk/>
          <pc:sldMk cId="513115765" sldId="2076138408"/>
        </pc:sldMkLst>
        <pc:spChg chg="mod">
          <ac:chgData name="Joel Waymack" userId="fef3c4ff-ce6f-4133-8f8d-db194b4c99df" providerId="ADAL" clId="{5C4D8A91-A2F2-4F4F-A5D2-7B269574F9EE}" dt="2021-07-29T18:55:24.882" v="2385" actId="20577"/>
          <ac:spMkLst>
            <pc:docMk/>
            <pc:sldMk cId="513115765" sldId="2076138408"/>
            <ac:spMk id="3" creationId="{4451FE2A-8840-2642-98A8-7B3ABD61270D}"/>
          </ac:spMkLst>
        </pc:spChg>
        <pc:spChg chg="mod">
          <ac:chgData name="Joel Waymack" userId="fef3c4ff-ce6f-4133-8f8d-db194b4c99df" providerId="ADAL" clId="{5C4D8A91-A2F2-4F4F-A5D2-7B269574F9EE}" dt="2021-07-29T18:59:13.362" v="2549" actId="6549"/>
          <ac:spMkLst>
            <pc:docMk/>
            <pc:sldMk cId="513115765" sldId="2076138408"/>
            <ac:spMk id="5" creationId="{0C4627E3-E9B7-584F-BF35-1B3AF0A2FA52}"/>
          </ac:spMkLst>
        </pc:spChg>
        <pc:picChg chg="add mod">
          <ac:chgData name="Joel Waymack" userId="fef3c4ff-ce6f-4133-8f8d-db194b4c99df" providerId="ADAL" clId="{5C4D8A91-A2F2-4F4F-A5D2-7B269574F9EE}" dt="2021-07-29T19:48:43.370" v="2786" actId="1076"/>
          <ac:picMkLst>
            <pc:docMk/>
            <pc:sldMk cId="513115765" sldId="2076138408"/>
            <ac:picMk id="2" creationId="{48F2F73C-AE50-4792-A530-8C11DD8316D0}"/>
          </ac:picMkLst>
        </pc:picChg>
      </pc:sldChg>
      <pc:sldChg chg="addSp modSp add del mod">
        <pc:chgData name="Joel Waymack" userId="fef3c4ff-ce6f-4133-8f8d-db194b4c99df" providerId="ADAL" clId="{5C4D8A91-A2F2-4F4F-A5D2-7B269574F9EE}" dt="2021-07-29T19:48:39.319" v="2785" actId="1076"/>
        <pc:sldMkLst>
          <pc:docMk/>
          <pc:sldMk cId="1835545095" sldId="2076138409"/>
        </pc:sldMkLst>
        <pc:spChg chg="mod">
          <ac:chgData name="Joel Waymack" userId="fef3c4ff-ce6f-4133-8f8d-db194b4c99df" providerId="ADAL" clId="{5C4D8A91-A2F2-4F4F-A5D2-7B269574F9EE}" dt="2021-07-29T19:02:04.151" v="2622" actId="20577"/>
          <ac:spMkLst>
            <pc:docMk/>
            <pc:sldMk cId="1835545095" sldId="2076138409"/>
            <ac:spMk id="3" creationId="{4451FE2A-8840-2642-98A8-7B3ABD61270D}"/>
          </ac:spMkLst>
        </pc:spChg>
        <pc:spChg chg="mod">
          <ac:chgData name="Joel Waymack" userId="fef3c4ff-ce6f-4133-8f8d-db194b4c99df" providerId="ADAL" clId="{5C4D8A91-A2F2-4F4F-A5D2-7B269574F9EE}" dt="2021-07-29T18:59:45.798" v="2564" actId="20577"/>
          <ac:spMkLst>
            <pc:docMk/>
            <pc:sldMk cId="1835545095" sldId="2076138409"/>
            <ac:spMk id="4" creationId="{440C122F-CE24-6F4F-9725-BC51F53B317E}"/>
          </ac:spMkLst>
        </pc:spChg>
        <pc:picChg chg="add mod">
          <ac:chgData name="Joel Waymack" userId="fef3c4ff-ce6f-4133-8f8d-db194b4c99df" providerId="ADAL" clId="{5C4D8A91-A2F2-4F4F-A5D2-7B269574F9EE}" dt="2021-07-29T19:48:39.319" v="2785" actId="1076"/>
          <ac:picMkLst>
            <pc:docMk/>
            <pc:sldMk cId="1835545095" sldId="2076138409"/>
            <ac:picMk id="2" creationId="{6BAEA606-53A7-48FC-ABCB-6C4E19567678}"/>
          </ac:picMkLst>
        </pc:picChg>
      </pc:sldChg>
      <pc:sldChg chg="addSp modSp add del mod">
        <pc:chgData name="Joel Waymack" userId="fef3c4ff-ce6f-4133-8f8d-db194b4c99df" providerId="ADAL" clId="{5C4D8A91-A2F2-4F4F-A5D2-7B269574F9EE}" dt="2021-07-29T19:48:34.806" v="2784" actId="1076"/>
        <pc:sldMkLst>
          <pc:docMk/>
          <pc:sldMk cId="455033116" sldId="2076138410"/>
        </pc:sldMkLst>
        <pc:spChg chg="mod">
          <ac:chgData name="Joel Waymack" userId="fef3c4ff-ce6f-4133-8f8d-db194b4c99df" providerId="ADAL" clId="{5C4D8A91-A2F2-4F4F-A5D2-7B269574F9EE}" dt="2021-07-29T19:40:38.741" v="2686" actId="20577"/>
          <ac:spMkLst>
            <pc:docMk/>
            <pc:sldMk cId="455033116" sldId="2076138410"/>
            <ac:spMk id="3" creationId="{4451FE2A-8840-2642-98A8-7B3ABD61270D}"/>
          </ac:spMkLst>
        </pc:spChg>
        <pc:spChg chg="mod">
          <ac:chgData name="Joel Waymack" userId="fef3c4ff-ce6f-4133-8f8d-db194b4c99df" providerId="ADAL" clId="{5C4D8A91-A2F2-4F4F-A5D2-7B269574F9EE}" dt="2021-07-29T19:39:20.353" v="2674" actId="20577"/>
          <ac:spMkLst>
            <pc:docMk/>
            <pc:sldMk cId="455033116" sldId="2076138410"/>
            <ac:spMk id="4" creationId="{223A4D9A-7A0D-AE45-A038-8578483BB625}"/>
          </ac:spMkLst>
        </pc:spChg>
        <pc:picChg chg="add mod">
          <ac:chgData name="Joel Waymack" userId="fef3c4ff-ce6f-4133-8f8d-db194b4c99df" providerId="ADAL" clId="{5C4D8A91-A2F2-4F4F-A5D2-7B269574F9EE}" dt="2021-07-29T19:48:34.806" v="2784" actId="1076"/>
          <ac:picMkLst>
            <pc:docMk/>
            <pc:sldMk cId="455033116" sldId="2076138410"/>
            <ac:picMk id="2" creationId="{9E327A34-14AC-4F4E-B81B-96DE104E36F9}"/>
          </ac:picMkLst>
        </pc:picChg>
      </pc:sldChg>
      <pc:sldChg chg="addSp delSp modSp add del mod">
        <pc:chgData name="Joel Waymack" userId="fef3c4ff-ce6f-4133-8f8d-db194b4c99df" providerId="ADAL" clId="{5C4D8A91-A2F2-4F4F-A5D2-7B269574F9EE}" dt="2021-07-29T20:09:30.465" v="2833" actId="478"/>
        <pc:sldMkLst>
          <pc:docMk/>
          <pc:sldMk cId="1971704234" sldId="2076138411"/>
        </pc:sldMkLst>
        <pc:spChg chg="mod">
          <ac:chgData name="Joel Waymack" userId="fef3c4ff-ce6f-4133-8f8d-db194b4c99df" providerId="ADAL" clId="{5C4D8A91-A2F2-4F4F-A5D2-7B269574F9EE}" dt="2021-07-29T19:41:40.381" v="2719" actId="6549"/>
          <ac:spMkLst>
            <pc:docMk/>
            <pc:sldMk cId="1971704234" sldId="2076138411"/>
            <ac:spMk id="3" creationId="{4451FE2A-8840-2642-98A8-7B3ABD61270D}"/>
          </ac:spMkLst>
        </pc:spChg>
        <pc:spChg chg="mod">
          <ac:chgData name="Joel Waymack" userId="fef3c4ff-ce6f-4133-8f8d-db194b4c99df" providerId="ADAL" clId="{5C4D8A91-A2F2-4F4F-A5D2-7B269574F9EE}" dt="2021-07-29T19:41:13.903" v="2709" actId="20577"/>
          <ac:spMkLst>
            <pc:docMk/>
            <pc:sldMk cId="1971704234" sldId="2076138411"/>
            <ac:spMk id="4" creationId="{E2BC5389-44A0-534A-A695-EAF770FA2E7B}"/>
          </ac:spMkLst>
        </pc:spChg>
        <pc:spChg chg="add mod">
          <ac:chgData name="Joel Waymack" userId="fef3c4ff-ce6f-4133-8f8d-db194b4c99df" providerId="ADAL" clId="{5C4D8A91-A2F2-4F4F-A5D2-7B269574F9EE}" dt="2021-07-29T20:06:27.208" v="2828" actId="1076"/>
          <ac:spMkLst>
            <pc:docMk/>
            <pc:sldMk cId="1971704234" sldId="2076138411"/>
            <ac:spMk id="10" creationId="{B793D376-0157-499A-A0CC-8F08CE39D727}"/>
          </ac:spMkLst>
        </pc:spChg>
        <pc:graphicFrameChg chg="add del mod">
          <ac:chgData name="Joel Waymack" userId="fef3c4ff-ce6f-4133-8f8d-db194b4c99df" providerId="ADAL" clId="{5C4D8A91-A2F2-4F4F-A5D2-7B269574F9EE}" dt="2021-07-29T20:03:18.982" v="2805" actId="478"/>
          <ac:graphicFrameMkLst>
            <pc:docMk/>
            <pc:sldMk cId="1971704234" sldId="2076138411"/>
            <ac:graphicFrameMk id="6" creationId="{F5437E45-3E85-48DC-A24E-9BECDDFAC846}"/>
          </ac:graphicFrameMkLst>
        </pc:graphicFrameChg>
        <pc:picChg chg="add del mod">
          <ac:chgData name="Joel Waymack" userId="fef3c4ff-ce6f-4133-8f8d-db194b4c99df" providerId="ADAL" clId="{5C4D8A91-A2F2-4F4F-A5D2-7B269574F9EE}" dt="2021-07-29T20:01:37.900" v="2803" actId="931"/>
          <ac:picMkLst>
            <pc:docMk/>
            <pc:sldMk cId="1971704234" sldId="2076138411"/>
            <ac:picMk id="5" creationId="{84B117AB-30E3-4443-8E4D-AFE76F8F6B9B}"/>
          </ac:picMkLst>
        </pc:picChg>
        <pc:picChg chg="add mod">
          <ac:chgData name="Joel Waymack" userId="fef3c4ff-ce6f-4133-8f8d-db194b4c99df" providerId="ADAL" clId="{5C4D8A91-A2F2-4F4F-A5D2-7B269574F9EE}" dt="2021-07-29T20:06:27.208" v="2828" actId="1076"/>
          <ac:picMkLst>
            <pc:docMk/>
            <pc:sldMk cId="1971704234" sldId="2076138411"/>
            <ac:picMk id="8" creationId="{BC7DF9B3-5BF5-437D-BBA3-6BB651B47FF6}"/>
          </ac:picMkLst>
        </pc:picChg>
        <pc:picChg chg="add mod">
          <ac:chgData name="Joel Waymack" userId="fef3c4ff-ce6f-4133-8f8d-db194b4c99df" providerId="ADAL" clId="{5C4D8A91-A2F2-4F4F-A5D2-7B269574F9EE}" dt="2021-07-29T20:06:27.208" v="2828" actId="1076"/>
          <ac:picMkLst>
            <pc:docMk/>
            <pc:sldMk cId="1971704234" sldId="2076138411"/>
            <ac:picMk id="9" creationId="{17F46FA2-6247-494E-ABFC-D376D3F8D192}"/>
          </ac:picMkLst>
        </pc:picChg>
        <pc:picChg chg="add del mod">
          <ac:chgData name="Joel Waymack" userId="fef3c4ff-ce6f-4133-8f8d-db194b4c99df" providerId="ADAL" clId="{5C4D8A91-A2F2-4F4F-A5D2-7B269574F9EE}" dt="2021-07-29T20:09:24.902" v="2831" actId="478"/>
          <ac:picMkLst>
            <pc:docMk/>
            <pc:sldMk cId="1971704234" sldId="2076138411"/>
            <ac:picMk id="1026" creationId="{39F5DFC7-A165-4646-926E-0A8C43CB5F99}"/>
          </ac:picMkLst>
        </pc:picChg>
        <pc:picChg chg="add del mod">
          <ac:chgData name="Joel Waymack" userId="fef3c4ff-ce6f-4133-8f8d-db194b4c99df" providerId="ADAL" clId="{5C4D8A91-A2F2-4F4F-A5D2-7B269574F9EE}" dt="2021-07-29T19:54:56.776" v="2791" actId="478"/>
          <ac:picMkLst>
            <pc:docMk/>
            <pc:sldMk cId="1971704234" sldId="2076138411"/>
            <ac:picMk id="1026" creationId="{AA69799A-2E16-4A03-9FAA-361B01A2F731}"/>
          </ac:picMkLst>
        </pc:picChg>
        <pc:picChg chg="add del mod">
          <ac:chgData name="Joel Waymack" userId="fef3c4ff-ce6f-4133-8f8d-db194b4c99df" providerId="ADAL" clId="{5C4D8A91-A2F2-4F4F-A5D2-7B269574F9EE}" dt="2021-07-29T20:00:03.880" v="2794" actId="478"/>
          <ac:picMkLst>
            <pc:docMk/>
            <pc:sldMk cId="1971704234" sldId="2076138411"/>
            <ac:picMk id="1028" creationId="{52A72466-3F8D-4685-8DB8-42866BB88F2C}"/>
          </ac:picMkLst>
        </pc:picChg>
        <pc:picChg chg="add del mod">
          <ac:chgData name="Joel Waymack" userId="fef3c4ff-ce6f-4133-8f8d-db194b4c99df" providerId="ADAL" clId="{5C4D8A91-A2F2-4F4F-A5D2-7B269574F9EE}" dt="2021-07-29T20:09:30.465" v="2833" actId="478"/>
          <ac:picMkLst>
            <pc:docMk/>
            <pc:sldMk cId="1971704234" sldId="2076138411"/>
            <ac:picMk id="1028" creationId="{CE0225FF-CD15-4D09-A263-C20BDB8C1940}"/>
          </ac:picMkLst>
        </pc:picChg>
      </pc:sldChg>
      <pc:sldChg chg="mod modShow">
        <pc:chgData name="Joel Waymack" userId="fef3c4ff-ce6f-4133-8f8d-db194b4c99df" providerId="ADAL" clId="{5C4D8A91-A2F2-4F4F-A5D2-7B269574F9EE}" dt="2021-07-29T20:07:08.317" v="2829" actId="729"/>
        <pc:sldMkLst>
          <pc:docMk/>
          <pc:sldMk cId="2570900106" sldId="2076138412"/>
        </pc:sldMkLst>
      </pc:sldChg>
      <pc:sldChg chg="mod modShow">
        <pc:chgData name="Joel Waymack" userId="fef3c4ff-ce6f-4133-8f8d-db194b4c99df" providerId="ADAL" clId="{5C4D8A91-A2F2-4F4F-A5D2-7B269574F9EE}" dt="2021-07-29T20:07:08.317" v="2829" actId="729"/>
        <pc:sldMkLst>
          <pc:docMk/>
          <pc:sldMk cId="453489105" sldId="2076138413"/>
        </pc:sldMkLst>
      </pc:sldChg>
      <pc:sldChg chg="mod modShow">
        <pc:chgData name="Joel Waymack" userId="fef3c4ff-ce6f-4133-8f8d-db194b4c99df" providerId="ADAL" clId="{5C4D8A91-A2F2-4F4F-A5D2-7B269574F9EE}" dt="2021-07-29T20:07:08.317" v="2829" actId="729"/>
        <pc:sldMkLst>
          <pc:docMk/>
          <pc:sldMk cId="4281095854" sldId="2076138414"/>
        </pc:sldMkLst>
      </pc:sldChg>
      <pc:sldChg chg="mod modShow">
        <pc:chgData name="Joel Waymack" userId="fef3c4ff-ce6f-4133-8f8d-db194b4c99df" providerId="ADAL" clId="{5C4D8A91-A2F2-4F4F-A5D2-7B269574F9EE}" dt="2021-07-29T20:07:08.317" v="2829" actId="729"/>
        <pc:sldMkLst>
          <pc:docMk/>
          <pc:sldMk cId="3242435988" sldId="2076138415"/>
        </pc:sldMkLst>
      </pc:sldChg>
      <pc:sldChg chg="mod modShow">
        <pc:chgData name="Joel Waymack" userId="fef3c4ff-ce6f-4133-8f8d-db194b4c99df" providerId="ADAL" clId="{5C4D8A91-A2F2-4F4F-A5D2-7B269574F9EE}" dt="2021-07-29T20:07:08.317" v="2829" actId="729"/>
        <pc:sldMkLst>
          <pc:docMk/>
          <pc:sldMk cId="1734498451" sldId="2076138419"/>
        </pc:sldMkLst>
      </pc:sldChg>
      <pc:sldChg chg="mod modShow">
        <pc:chgData name="Joel Waymack" userId="fef3c4ff-ce6f-4133-8f8d-db194b4c99df" providerId="ADAL" clId="{5C4D8A91-A2F2-4F4F-A5D2-7B269574F9EE}" dt="2021-07-29T20:07:08.317" v="2829" actId="729"/>
        <pc:sldMkLst>
          <pc:docMk/>
          <pc:sldMk cId="1096935855" sldId="2076138420"/>
        </pc:sldMkLst>
      </pc:sldChg>
      <pc:sldChg chg="mod modShow">
        <pc:chgData name="Joel Waymack" userId="fef3c4ff-ce6f-4133-8f8d-db194b4c99df" providerId="ADAL" clId="{5C4D8A91-A2F2-4F4F-A5D2-7B269574F9EE}" dt="2021-07-29T20:07:08.317" v="2829" actId="729"/>
        <pc:sldMkLst>
          <pc:docMk/>
          <pc:sldMk cId="2686505895" sldId="2076138422"/>
        </pc:sldMkLst>
      </pc:sldChg>
      <pc:sldChg chg="mod modShow">
        <pc:chgData name="Joel Waymack" userId="fef3c4ff-ce6f-4133-8f8d-db194b4c99df" providerId="ADAL" clId="{5C4D8A91-A2F2-4F4F-A5D2-7B269574F9EE}" dt="2021-07-29T20:07:08.317" v="2829" actId="729"/>
        <pc:sldMkLst>
          <pc:docMk/>
          <pc:sldMk cId="2647563434" sldId="2076138425"/>
        </pc:sldMkLst>
      </pc:sldChg>
      <pc:sldChg chg="mod modShow">
        <pc:chgData name="Joel Waymack" userId="fef3c4ff-ce6f-4133-8f8d-db194b4c99df" providerId="ADAL" clId="{5C4D8A91-A2F2-4F4F-A5D2-7B269574F9EE}" dt="2021-07-29T20:07:08.317" v="2829" actId="729"/>
        <pc:sldMkLst>
          <pc:docMk/>
          <pc:sldMk cId="3250083664" sldId="2076138426"/>
        </pc:sldMkLst>
      </pc:sldChg>
      <pc:sldChg chg="mod modShow">
        <pc:chgData name="Joel Waymack" userId="fef3c4ff-ce6f-4133-8f8d-db194b4c99df" providerId="ADAL" clId="{5C4D8A91-A2F2-4F4F-A5D2-7B269574F9EE}" dt="2021-07-29T20:07:08.317" v="2829" actId="729"/>
        <pc:sldMkLst>
          <pc:docMk/>
          <pc:sldMk cId="327458608" sldId="2076138427"/>
        </pc:sldMkLst>
      </pc:sldChg>
      <pc:sldChg chg="mod modShow">
        <pc:chgData name="Joel Waymack" userId="fef3c4ff-ce6f-4133-8f8d-db194b4c99df" providerId="ADAL" clId="{5C4D8A91-A2F2-4F4F-A5D2-7B269574F9EE}" dt="2021-07-29T20:07:08.317" v="2829" actId="729"/>
        <pc:sldMkLst>
          <pc:docMk/>
          <pc:sldMk cId="3064983071" sldId="2076138429"/>
        </pc:sldMkLst>
      </pc:sldChg>
      <pc:sldChg chg="mod modShow">
        <pc:chgData name="Joel Waymack" userId="fef3c4ff-ce6f-4133-8f8d-db194b4c99df" providerId="ADAL" clId="{5C4D8A91-A2F2-4F4F-A5D2-7B269574F9EE}" dt="2021-07-29T20:07:08.317" v="2829" actId="729"/>
        <pc:sldMkLst>
          <pc:docMk/>
          <pc:sldMk cId="777935515" sldId="2076138430"/>
        </pc:sldMkLst>
      </pc:sldChg>
      <pc:sldChg chg="mod modShow">
        <pc:chgData name="Joel Waymack" userId="fef3c4ff-ce6f-4133-8f8d-db194b4c99df" providerId="ADAL" clId="{5C4D8A91-A2F2-4F4F-A5D2-7B269574F9EE}" dt="2021-07-29T20:07:08.317" v="2829" actId="729"/>
        <pc:sldMkLst>
          <pc:docMk/>
          <pc:sldMk cId="2425254292" sldId="2076138431"/>
        </pc:sldMkLst>
      </pc:sldChg>
      <pc:sldChg chg="mod modShow">
        <pc:chgData name="Joel Waymack" userId="fef3c4ff-ce6f-4133-8f8d-db194b4c99df" providerId="ADAL" clId="{5C4D8A91-A2F2-4F4F-A5D2-7B269574F9EE}" dt="2021-07-29T20:07:08.317" v="2829" actId="729"/>
        <pc:sldMkLst>
          <pc:docMk/>
          <pc:sldMk cId="1526082097" sldId="2076138432"/>
        </pc:sldMkLst>
      </pc:sldChg>
      <pc:sldChg chg="mod modShow">
        <pc:chgData name="Joel Waymack" userId="fef3c4ff-ce6f-4133-8f8d-db194b4c99df" providerId="ADAL" clId="{5C4D8A91-A2F2-4F4F-A5D2-7B269574F9EE}" dt="2021-07-29T20:07:08.317" v="2829" actId="729"/>
        <pc:sldMkLst>
          <pc:docMk/>
          <pc:sldMk cId="3449950201" sldId="2076138433"/>
        </pc:sldMkLst>
      </pc:sldChg>
      <pc:sldChg chg="mod modShow">
        <pc:chgData name="Joel Waymack" userId="fef3c4ff-ce6f-4133-8f8d-db194b4c99df" providerId="ADAL" clId="{5C4D8A91-A2F2-4F4F-A5D2-7B269574F9EE}" dt="2021-07-29T20:07:08.317" v="2829" actId="729"/>
        <pc:sldMkLst>
          <pc:docMk/>
          <pc:sldMk cId="2555315038" sldId="2076138434"/>
        </pc:sldMkLst>
      </pc:sldChg>
      <pc:sldChg chg="mod modShow">
        <pc:chgData name="Joel Waymack" userId="fef3c4ff-ce6f-4133-8f8d-db194b4c99df" providerId="ADAL" clId="{5C4D8A91-A2F2-4F4F-A5D2-7B269574F9EE}" dt="2021-07-29T20:07:08.317" v="2829" actId="729"/>
        <pc:sldMkLst>
          <pc:docMk/>
          <pc:sldMk cId="1668688765" sldId="2076138435"/>
        </pc:sldMkLst>
      </pc:sldChg>
      <pc:sldChg chg="mod modShow">
        <pc:chgData name="Joel Waymack" userId="fef3c4ff-ce6f-4133-8f8d-db194b4c99df" providerId="ADAL" clId="{5C4D8A91-A2F2-4F4F-A5D2-7B269574F9EE}" dt="2021-07-29T20:07:08.317" v="2829" actId="729"/>
        <pc:sldMkLst>
          <pc:docMk/>
          <pc:sldMk cId="1837814463" sldId="2076138436"/>
        </pc:sldMkLst>
      </pc:sldChg>
      <pc:sldChg chg="mod modShow">
        <pc:chgData name="Joel Waymack" userId="fef3c4ff-ce6f-4133-8f8d-db194b4c99df" providerId="ADAL" clId="{5C4D8A91-A2F2-4F4F-A5D2-7B269574F9EE}" dt="2021-07-29T20:07:08.317" v="2829" actId="729"/>
        <pc:sldMkLst>
          <pc:docMk/>
          <pc:sldMk cId="3347576468" sldId="2076138437"/>
        </pc:sldMkLst>
      </pc:sldChg>
      <pc:sldChg chg="mod modShow">
        <pc:chgData name="Joel Waymack" userId="fef3c4ff-ce6f-4133-8f8d-db194b4c99df" providerId="ADAL" clId="{5C4D8A91-A2F2-4F4F-A5D2-7B269574F9EE}" dt="2021-07-29T20:07:08.317" v="2829" actId="729"/>
        <pc:sldMkLst>
          <pc:docMk/>
          <pc:sldMk cId="3208376228" sldId="2076138438"/>
        </pc:sldMkLst>
      </pc:sldChg>
      <pc:sldChg chg="mod modShow">
        <pc:chgData name="Joel Waymack" userId="fef3c4ff-ce6f-4133-8f8d-db194b4c99df" providerId="ADAL" clId="{5C4D8A91-A2F2-4F4F-A5D2-7B269574F9EE}" dt="2021-07-29T20:07:08.317" v="2829" actId="729"/>
        <pc:sldMkLst>
          <pc:docMk/>
          <pc:sldMk cId="172481339" sldId="2076138439"/>
        </pc:sldMkLst>
      </pc:sldChg>
      <pc:sldChg chg="mod modShow">
        <pc:chgData name="Joel Waymack" userId="fef3c4ff-ce6f-4133-8f8d-db194b4c99df" providerId="ADAL" clId="{5C4D8A91-A2F2-4F4F-A5D2-7B269574F9EE}" dt="2021-07-29T20:07:08.317" v="2829" actId="729"/>
        <pc:sldMkLst>
          <pc:docMk/>
          <pc:sldMk cId="379701587" sldId="2076138440"/>
        </pc:sldMkLst>
      </pc:sldChg>
      <pc:sldChg chg="mod modShow">
        <pc:chgData name="Joel Waymack" userId="fef3c4ff-ce6f-4133-8f8d-db194b4c99df" providerId="ADAL" clId="{5C4D8A91-A2F2-4F4F-A5D2-7B269574F9EE}" dt="2021-07-29T20:07:08.317" v="2829" actId="729"/>
        <pc:sldMkLst>
          <pc:docMk/>
          <pc:sldMk cId="3244986488" sldId="2076138441"/>
        </pc:sldMkLst>
      </pc:sldChg>
      <pc:sldChg chg="mod modShow">
        <pc:chgData name="Joel Waymack" userId="fef3c4ff-ce6f-4133-8f8d-db194b4c99df" providerId="ADAL" clId="{5C4D8A91-A2F2-4F4F-A5D2-7B269574F9EE}" dt="2021-07-29T20:07:08.317" v="2829" actId="729"/>
        <pc:sldMkLst>
          <pc:docMk/>
          <pc:sldMk cId="887637223" sldId="2076138442"/>
        </pc:sldMkLst>
      </pc:sldChg>
      <pc:sldChg chg="mod modShow">
        <pc:chgData name="Joel Waymack" userId="fef3c4ff-ce6f-4133-8f8d-db194b4c99df" providerId="ADAL" clId="{5C4D8A91-A2F2-4F4F-A5D2-7B269574F9EE}" dt="2021-07-29T20:07:08.317" v="2829" actId="729"/>
        <pc:sldMkLst>
          <pc:docMk/>
          <pc:sldMk cId="3027373658" sldId="2076138443"/>
        </pc:sldMkLst>
      </pc:sldChg>
      <pc:sldChg chg="mod modShow">
        <pc:chgData name="Joel Waymack" userId="fef3c4ff-ce6f-4133-8f8d-db194b4c99df" providerId="ADAL" clId="{5C4D8A91-A2F2-4F4F-A5D2-7B269574F9EE}" dt="2021-07-29T20:07:08.317" v="2829" actId="729"/>
        <pc:sldMkLst>
          <pc:docMk/>
          <pc:sldMk cId="3799232384" sldId="2076138444"/>
        </pc:sldMkLst>
      </pc:sldChg>
      <pc:sldChg chg="mod modShow">
        <pc:chgData name="Joel Waymack" userId="fef3c4ff-ce6f-4133-8f8d-db194b4c99df" providerId="ADAL" clId="{5C4D8A91-A2F2-4F4F-A5D2-7B269574F9EE}" dt="2021-07-29T20:07:08.317" v="2829" actId="729"/>
        <pc:sldMkLst>
          <pc:docMk/>
          <pc:sldMk cId="3433968103" sldId="2076138445"/>
        </pc:sldMkLst>
      </pc:sldChg>
      <pc:sldChg chg="mod modShow">
        <pc:chgData name="Joel Waymack" userId="fef3c4ff-ce6f-4133-8f8d-db194b4c99df" providerId="ADAL" clId="{5C4D8A91-A2F2-4F4F-A5D2-7B269574F9EE}" dt="2021-07-29T20:07:08.317" v="2829" actId="729"/>
        <pc:sldMkLst>
          <pc:docMk/>
          <pc:sldMk cId="328929892" sldId="2076138446"/>
        </pc:sldMkLst>
      </pc:sldChg>
      <pc:sldChg chg="mod modShow">
        <pc:chgData name="Joel Waymack" userId="fef3c4ff-ce6f-4133-8f8d-db194b4c99df" providerId="ADAL" clId="{5C4D8A91-A2F2-4F4F-A5D2-7B269574F9EE}" dt="2021-07-29T20:07:08.317" v="2829" actId="729"/>
        <pc:sldMkLst>
          <pc:docMk/>
          <pc:sldMk cId="3741467432" sldId="2076138447"/>
        </pc:sldMkLst>
      </pc:sldChg>
      <pc:sldChg chg="addSp delSp modSp mod">
        <pc:chgData name="Joel Waymack" userId="fef3c4ff-ce6f-4133-8f8d-db194b4c99df" providerId="ADAL" clId="{5C4D8A91-A2F2-4F4F-A5D2-7B269574F9EE}" dt="2021-07-29T19:45:26.640" v="2765" actId="1076"/>
        <pc:sldMkLst>
          <pc:docMk/>
          <pc:sldMk cId="2872888012" sldId="2076138454"/>
        </pc:sldMkLst>
        <pc:spChg chg="del mod">
          <ac:chgData name="Joel Waymack" userId="fef3c4ff-ce6f-4133-8f8d-db194b4c99df" providerId="ADAL" clId="{5C4D8A91-A2F2-4F4F-A5D2-7B269574F9EE}" dt="2021-07-29T19:45:16.581" v="2762" actId="478"/>
          <ac:spMkLst>
            <pc:docMk/>
            <pc:sldMk cId="2872888012" sldId="2076138454"/>
            <ac:spMk id="2" creationId="{218E95C1-53F6-A547-9ECD-882F3870AF81}"/>
          </ac:spMkLst>
        </pc:spChg>
        <pc:spChg chg="del">
          <ac:chgData name="Joel Waymack" userId="fef3c4ff-ce6f-4133-8f8d-db194b4c99df" providerId="ADAL" clId="{5C4D8A91-A2F2-4F4F-A5D2-7B269574F9EE}" dt="2021-07-29T17:58:07.233" v="28" actId="478"/>
          <ac:spMkLst>
            <pc:docMk/>
            <pc:sldMk cId="2872888012" sldId="2076138454"/>
            <ac:spMk id="3" creationId="{9D0E8D77-E740-7748-8B92-3A19CCBA9089}"/>
          </ac:spMkLst>
        </pc:spChg>
        <pc:spChg chg="add del">
          <ac:chgData name="Joel Waymack" userId="fef3c4ff-ce6f-4133-8f8d-db194b4c99df" providerId="ADAL" clId="{5C4D8A91-A2F2-4F4F-A5D2-7B269574F9EE}" dt="2021-07-29T16:35:31.708" v="24" actId="22"/>
          <ac:spMkLst>
            <pc:docMk/>
            <pc:sldMk cId="2872888012" sldId="2076138454"/>
            <ac:spMk id="8" creationId="{7EB91F62-0FF5-4EC5-8281-B571AFC3DAB1}"/>
          </ac:spMkLst>
        </pc:spChg>
        <pc:spChg chg="add del mod">
          <ac:chgData name="Joel Waymack" userId="fef3c4ff-ce6f-4133-8f8d-db194b4c99df" providerId="ADAL" clId="{5C4D8A91-A2F2-4F4F-A5D2-7B269574F9EE}" dt="2021-07-29T19:44:30.148" v="2728" actId="478"/>
          <ac:spMkLst>
            <pc:docMk/>
            <pc:sldMk cId="2872888012" sldId="2076138454"/>
            <ac:spMk id="10" creationId="{62012372-5425-4817-99C6-421EB232BB5E}"/>
          </ac:spMkLst>
        </pc:spChg>
        <pc:spChg chg="add del mod">
          <ac:chgData name="Joel Waymack" userId="fef3c4ff-ce6f-4133-8f8d-db194b4c99df" providerId="ADAL" clId="{5C4D8A91-A2F2-4F4F-A5D2-7B269574F9EE}" dt="2021-07-29T19:44:33.157" v="2729" actId="478"/>
          <ac:spMkLst>
            <pc:docMk/>
            <pc:sldMk cId="2872888012" sldId="2076138454"/>
            <ac:spMk id="13" creationId="{4AD3B33D-4719-4301-ACDC-F24D5FE8AC7A}"/>
          </ac:spMkLst>
        </pc:spChg>
        <pc:spChg chg="add del mod">
          <ac:chgData name="Joel Waymack" userId="fef3c4ff-ce6f-4133-8f8d-db194b4c99df" providerId="ADAL" clId="{5C4D8A91-A2F2-4F4F-A5D2-7B269574F9EE}" dt="2021-07-29T19:45:19.042" v="2763" actId="478"/>
          <ac:spMkLst>
            <pc:docMk/>
            <pc:sldMk cId="2872888012" sldId="2076138454"/>
            <ac:spMk id="15" creationId="{08776A31-AB3C-4DBE-B844-263E7C23F40A}"/>
          </ac:spMkLst>
        </pc:spChg>
        <pc:picChg chg="del">
          <ac:chgData name="Joel Waymack" userId="fef3c4ff-ce6f-4133-8f8d-db194b4c99df" providerId="ADAL" clId="{5C4D8A91-A2F2-4F4F-A5D2-7B269574F9EE}" dt="2021-07-29T17:58:02.595" v="27" actId="21"/>
          <ac:picMkLst>
            <pc:docMk/>
            <pc:sldMk cId="2872888012" sldId="2076138454"/>
            <ac:picMk id="4" creationId="{D41DC016-57EF-4B84-AAE4-B84A3388E504}"/>
          </ac:picMkLst>
        </pc:picChg>
        <pc:picChg chg="add mod modCrop">
          <ac:chgData name="Joel Waymack" userId="fef3c4ff-ce6f-4133-8f8d-db194b4c99df" providerId="ADAL" clId="{5C4D8A91-A2F2-4F4F-A5D2-7B269574F9EE}" dt="2021-07-29T15:26:04.575" v="22" actId="1076"/>
          <ac:picMkLst>
            <pc:docMk/>
            <pc:sldMk cId="2872888012" sldId="2076138454"/>
            <ac:picMk id="7" creationId="{2232760F-4E5D-4860-943C-CDE24B9A0250}"/>
          </ac:picMkLst>
        </pc:picChg>
        <pc:picChg chg="add mod">
          <ac:chgData name="Joel Waymack" userId="fef3c4ff-ce6f-4133-8f8d-db194b4c99df" providerId="ADAL" clId="{5C4D8A91-A2F2-4F4F-A5D2-7B269574F9EE}" dt="2021-07-29T19:45:26.640" v="2765" actId="1076"/>
          <ac:picMkLst>
            <pc:docMk/>
            <pc:sldMk cId="2872888012" sldId="2076138454"/>
            <ac:picMk id="11" creationId="{75005A75-A047-401D-B1B6-1A6A48BF04ED}"/>
          </ac:picMkLst>
        </pc:picChg>
      </pc:sldChg>
      <pc:sldChg chg="mod modShow">
        <pc:chgData name="Joel Waymack" userId="fef3c4ff-ce6f-4133-8f8d-db194b4c99df" providerId="ADAL" clId="{5C4D8A91-A2F2-4F4F-A5D2-7B269574F9EE}" dt="2021-07-29T20:07:08.317" v="2829" actId="729"/>
        <pc:sldMkLst>
          <pc:docMk/>
          <pc:sldMk cId="2452789509" sldId="2076138458"/>
        </pc:sldMkLst>
      </pc:sldChg>
      <pc:sldChg chg="mod modShow">
        <pc:chgData name="Joel Waymack" userId="fef3c4ff-ce6f-4133-8f8d-db194b4c99df" providerId="ADAL" clId="{5C4D8A91-A2F2-4F4F-A5D2-7B269574F9EE}" dt="2021-07-29T20:07:08.317" v="2829" actId="729"/>
        <pc:sldMkLst>
          <pc:docMk/>
          <pc:sldMk cId="3555126459" sldId="2076138461"/>
        </pc:sldMkLst>
      </pc:sldChg>
      <pc:sldChg chg="mod modShow">
        <pc:chgData name="Joel Waymack" userId="fef3c4ff-ce6f-4133-8f8d-db194b4c99df" providerId="ADAL" clId="{5C4D8A91-A2F2-4F4F-A5D2-7B269574F9EE}" dt="2021-07-29T20:07:08.317" v="2829" actId="729"/>
        <pc:sldMkLst>
          <pc:docMk/>
          <pc:sldMk cId="3375359074" sldId="2076138462"/>
        </pc:sldMkLst>
      </pc:sldChg>
      <pc:sldChg chg="mod modShow">
        <pc:chgData name="Joel Waymack" userId="fef3c4ff-ce6f-4133-8f8d-db194b4c99df" providerId="ADAL" clId="{5C4D8A91-A2F2-4F4F-A5D2-7B269574F9EE}" dt="2021-07-29T20:07:08.317" v="2829" actId="729"/>
        <pc:sldMkLst>
          <pc:docMk/>
          <pc:sldMk cId="642094546" sldId="2076138463"/>
        </pc:sldMkLst>
      </pc:sldChg>
      <pc:sldChg chg="mod modShow">
        <pc:chgData name="Joel Waymack" userId="fef3c4ff-ce6f-4133-8f8d-db194b4c99df" providerId="ADAL" clId="{5C4D8A91-A2F2-4F4F-A5D2-7B269574F9EE}" dt="2021-07-29T20:07:08.317" v="2829" actId="729"/>
        <pc:sldMkLst>
          <pc:docMk/>
          <pc:sldMk cId="1904956503" sldId="2076138464"/>
        </pc:sldMkLst>
      </pc:sldChg>
      <pc:sldChg chg="add del">
        <pc:chgData name="Joel Waymack" userId="fef3c4ff-ce6f-4133-8f8d-db194b4c99df" providerId="ADAL" clId="{5C4D8A91-A2F2-4F4F-A5D2-7B269574F9EE}" dt="2021-07-29T18:08:49.164" v="618" actId="47"/>
        <pc:sldMkLst>
          <pc:docMk/>
          <pc:sldMk cId="34612698" sldId="2076138465"/>
        </pc:sldMkLst>
      </pc:sldChg>
      <pc:sldChg chg="addSp modSp add mod">
        <pc:chgData name="Joel Waymack" userId="fef3c4ff-ce6f-4133-8f8d-db194b4c99df" providerId="ADAL" clId="{5C4D8A91-A2F2-4F4F-A5D2-7B269574F9EE}" dt="2021-07-30T13:13:05.051" v="2893" actId="1076"/>
        <pc:sldMkLst>
          <pc:docMk/>
          <pc:sldMk cId="4277942864" sldId="2076138466"/>
        </pc:sldMkLst>
        <pc:spChg chg="mod">
          <ac:chgData name="Joel Waymack" userId="fef3c4ff-ce6f-4133-8f8d-db194b4c99df" providerId="ADAL" clId="{5C4D8A91-A2F2-4F4F-A5D2-7B269574F9EE}" dt="2021-07-30T13:11:59.884" v="2883" actId="20577"/>
          <ac:spMkLst>
            <pc:docMk/>
            <pc:sldMk cId="4277942864" sldId="2076138466"/>
            <ac:spMk id="3" creationId="{5D7880FC-163A-6D46-B79B-C3E6C519777F}"/>
          </ac:spMkLst>
        </pc:spChg>
        <pc:spChg chg="add mod">
          <ac:chgData name="Joel Waymack" userId="fef3c4ff-ce6f-4133-8f8d-db194b4c99df" providerId="ADAL" clId="{5C4D8A91-A2F2-4F4F-A5D2-7B269574F9EE}" dt="2021-07-30T13:13:05.051" v="2893" actId="1076"/>
          <ac:spMkLst>
            <pc:docMk/>
            <pc:sldMk cId="4277942864" sldId="2076138466"/>
            <ac:spMk id="4" creationId="{EF59F662-A983-4F10-AEFB-FA96C17B7D2F}"/>
          </ac:spMkLst>
        </pc:spChg>
        <pc:picChg chg="add mod">
          <ac:chgData name="Joel Waymack" userId="fef3c4ff-ce6f-4133-8f8d-db194b4c99df" providerId="ADAL" clId="{5C4D8A91-A2F2-4F4F-A5D2-7B269574F9EE}" dt="2021-07-29T17:58:43.844" v="71" actId="1076"/>
          <ac:picMkLst>
            <pc:docMk/>
            <pc:sldMk cId="4277942864" sldId="2076138466"/>
            <ac:picMk id="5" creationId="{B220BC8D-60B1-4AC6-8078-3EDFB548CC55}"/>
          </ac:picMkLst>
        </pc:picChg>
      </pc:sldChg>
      <pc:sldChg chg="addSp modSp add mod">
        <pc:chgData name="Joel Waymack" userId="fef3c4ff-ce6f-4133-8f8d-db194b4c99df" providerId="ADAL" clId="{5C4D8A91-A2F2-4F4F-A5D2-7B269574F9EE}" dt="2021-07-29T19:47:31.170" v="2775" actId="22"/>
        <pc:sldMkLst>
          <pc:docMk/>
          <pc:sldMk cId="1093613294" sldId="2076138467"/>
        </pc:sldMkLst>
        <pc:spChg chg="mod">
          <ac:chgData name="Joel Waymack" userId="fef3c4ff-ce6f-4133-8f8d-db194b4c99df" providerId="ADAL" clId="{5C4D8A91-A2F2-4F4F-A5D2-7B269574F9EE}" dt="2021-07-29T19:02:48.361" v="2629" actId="20577"/>
          <ac:spMkLst>
            <pc:docMk/>
            <pc:sldMk cId="1093613294" sldId="2076138467"/>
            <ac:spMk id="2" creationId="{5947E540-D664-2248-A353-E17150691F3D}"/>
          </ac:spMkLst>
        </pc:spChg>
        <pc:spChg chg="mod">
          <ac:chgData name="Joel Waymack" userId="fef3c4ff-ce6f-4133-8f8d-db194b4c99df" providerId="ADAL" clId="{5C4D8A91-A2F2-4F4F-A5D2-7B269574F9EE}" dt="2021-07-29T19:38:37.854" v="2647" actId="20577"/>
          <ac:spMkLst>
            <pc:docMk/>
            <pc:sldMk cId="1093613294" sldId="2076138467"/>
            <ac:spMk id="4" creationId="{C3D9F1C3-1A6A-0043-B6F0-28422B39AD04}"/>
          </ac:spMkLst>
        </pc:spChg>
        <pc:picChg chg="add">
          <ac:chgData name="Joel Waymack" userId="fef3c4ff-ce6f-4133-8f8d-db194b4c99df" providerId="ADAL" clId="{5C4D8A91-A2F2-4F4F-A5D2-7B269574F9EE}" dt="2021-07-29T19:47:31.170" v="2775" actId="22"/>
          <ac:picMkLst>
            <pc:docMk/>
            <pc:sldMk cId="1093613294" sldId="2076138467"/>
            <ac:picMk id="3" creationId="{818713E9-0D8C-4AAE-8B75-4FF63C0B7413}"/>
          </ac:picMkLst>
        </pc:picChg>
      </pc:sldChg>
      <pc:sldChg chg="addSp add mod">
        <pc:chgData name="Joel Waymack" userId="fef3c4ff-ce6f-4133-8f8d-db194b4c99df" providerId="ADAL" clId="{5C4D8A91-A2F2-4F4F-A5D2-7B269574F9EE}" dt="2021-07-29T19:47:35.731" v="2776" actId="22"/>
        <pc:sldMkLst>
          <pc:docMk/>
          <pc:sldMk cId="1174568435" sldId="2076138468"/>
        </pc:sldMkLst>
        <pc:picChg chg="add">
          <ac:chgData name="Joel Waymack" userId="fef3c4ff-ce6f-4133-8f8d-db194b4c99df" providerId="ADAL" clId="{5C4D8A91-A2F2-4F4F-A5D2-7B269574F9EE}" dt="2021-07-29T19:47:35.731" v="2776" actId="22"/>
          <ac:picMkLst>
            <pc:docMk/>
            <pc:sldMk cId="1174568435" sldId="2076138468"/>
            <ac:picMk id="3" creationId="{291D2E67-4FC7-4271-8F28-554BA387187E}"/>
          </ac:picMkLst>
        </pc:picChg>
      </pc:sldChg>
      <pc:sldChg chg="add del">
        <pc:chgData name="Joel Waymack" userId="fef3c4ff-ce6f-4133-8f8d-db194b4c99df" providerId="ADAL" clId="{5C4D8A91-A2F2-4F4F-A5D2-7B269574F9EE}" dt="2021-07-29T19:41:02.585" v="2689" actId="47"/>
        <pc:sldMkLst>
          <pc:docMk/>
          <pc:sldMk cId="914083449" sldId="2076138469"/>
        </pc:sldMkLst>
      </pc:sldChg>
    </pc:docChg>
  </pc:docChgLst>
  <pc:docChgLst>
    <pc:chgData name="Walid Amro" userId="S::waamro@microsoft.com::905df89b-28d8-4943-9387-4e15c612d1d4" providerId="AD" clId="Web-{07C80AEF-FA13-4424-9608-7FAE704F166F}"/>
    <pc:docChg chg="modSld">
      <pc:chgData name="Walid Amro" userId="S::waamro@microsoft.com::905df89b-28d8-4943-9387-4e15c612d1d4" providerId="AD" clId="Web-{07C80AEF-FA13-4424-9608-7FAE704F166F}" dt="2021-08-18T08:40:02.464" v="11" actId="14100"/>
      <pc:docMkLst>
        <pc:docMk/>
      </pc:docMkLst>
      <pc:sldChg chg="modSp">
        <pc:chgData name="Walid Amro" userId="S::waamro@microsoft.com::905df89b-28d8-4943-9387-4e15c612d1d4" providerId="AD" clId="Web-{07C80AEF-FA13-4424-9608-7FAE704F166F}" dt="2021-08-18T08:40:02.464" v="11" actId="14100"/>
        <pc:sldMkLst>
          <pc:docMk/>
          <pc:sldMk cId="92773590" sldId="2076138468"/>
        </pc:sldMkLst>
        <pc:spChg chg="mod">
          <ac:chgData name="Walid Amro" userId="S::waamro@microsoft.com::905df89b-28d8-4943-9387-4e15c612d1d4" providerId="AD" clId="Web-{07C80AEF-FA13-4424-9608-7FAE704F166F}" dt="2021-08-18T08:40:02.464" v="11" actId="14100"/>
          <ac:spMkLst>
            <pc:docMk/>
            <pc:sldMk cId="92773590" sldId="2076138468"/>
            <ac:spMk id="28" creationId="{6E5B1544-D3B5-43EE-9BF7-A49B31FDBA1D}"/>
          </ac:spMkLst>
        </pc:spChg>
      </pc:sldChg>
    </pc:docChg>
  </pc:docChgLst>
  <pc:docChgLst>
    <pc:chgData name="Walid Amro" userId="905df89b-28d8-4943-9387-4e15c612d1d4" providerId="ADAL" clId="{00870F04-0932-4B7E-A90D-D5656CC3C33C}"/>
    <pc:docChg chg="undo custSel addSld delSld modSld">
      <pc:chgData name="Walid Amro" userId="905df89b-28d8-4943-9387-4e15c612d1d4" providerId="ADAL" clId="{00870F04-0932-4B7E-A90D-D5656CC3C33C}" dt="2021-08-12T11:34:22.672" v="828" actId="20577"/>
      <pc:docMkLst>
        <pc:docMk/>
      </pc:docMkLst>
      <pc:sldChg chg="add">
        <pc:chgData name="Walid Amro" userId="905df89b-28d8-4943-9387-4e15c612d1d4" providerId="ADAL" clId="{00870F04-0932-4B7E-A90D-D5656CC3C33C}" dt="2021-08-12T10:41:47.786" v="103" actId="22"/>
        <pc:sldMkLst>
          <pc:docMk/>
          <pc:sldMk cId="4284635789" sldId="2050"/>
        </pc:sldMkLst>
      </pc:sldChg>
      <pc:sldChg chg="addSp delSp modSp add del mod modNotesTx">
        <pc:chgData name="Walid Amro" userId="905df89b-28d8-4943-9387-4e15c612d1d4" providerId="ADAL" clId="{00870F04-0932-4B7E-A90D-D5656CC3C33C}" dt="2021-08-12T10:41:21.869" v="102"/>
        <pc:sldMkLst>
          <pc:docMk/>
          <pc:sldMk cId="2749108039" sldId="2076137578"/>
        </pc:sldMkLst>
        <pc:spChg chg="mod">
          <ac:chgData name="Walid Amro" userId="905df89b-28d8-4943-9387-4e15c612d1d4" providerId="ADAL" clId="{00870F04-0932-4B7E-A90D-D5656CC3C33C}" dt="2021-08-12T10:37:49.657" v="80" actId="12"/>
          <ac:spMkLst>
            <pc:docMk/>
            <pc:sldMk cId="2749108039" sldId="2076137578"/>
            <ac:spMk id="6" creationId="{00000000-0000-0000-0000-000000000000}"/>
          </ac:spMkLst>
        </pc:spChg>
        <pc:spChg chg="mod">
          <ac:chgData name="Walid Amro" userId="905df89b-28d8-4943-9387-4e15c612d1d4" providerId="ADAL" clId="{00870F04-0932-4B7E-A90D-D5656CC3C33C}" dt="2021-08-12T10:37:24.771" v="76"/>
          <ac:spMkLst>
            <pc:docMk/>
            <pc:sldMk cId="2749108039" sldId="2076137578"/>
            <ac:spMk id="17" creationId="{00000000-0000-0000-0000-000000000000}"/>
          </ac:spMkLst>
        </pc:spChg>
        <pc:picChg chg="del mod">
          <ac:chgData name="Walid Amro" userId="905df89b-28d8-4943-9387-4e15c612d1d4" providerId="ADAL" clId="{00870F04-0932-4B7E-A90D-D5656CC3C33C}" dt="2021-08-12T10:37:55.391" v="82" actId="478"/>
          <ac:picMkLst>
            <pc:docMk/>
            <pc:sldMk cId="2749108039" sldId="2076137578"/>
            <ac:picMk id="2" creationId="{E9050F7D-DE44-47B4-B803-F682996D3046}"/>
          </ac:picMkLst>
        </pc:picChg>
        <pc:picChg chg="add mod">
          <ac:chgData name="Walid Amro" userId="905df89b-28d8-4943-9387-4e15c612d1d4" providerId="ADAL" clId="{00870F04-0932-4B7E-A90D-D5656CC3C33C}" dt="2021-08-12T10:40:06.804" v="95" actId="1076"/>
          <ac:picMkLst>
            <pc:docMk/>
            <pc:sldMk cId="2749108039" sldId="2076137578"/>
            <ac:picMk id="3" creationId="{7C8E2314-B954-477D-8209-743F345E340B}"/>
          </ac:picMkLst>
        </pc:picChg>
      </pc:sldChg>
      <pc:sldChg chg="del">
        <pc:chgData name="Walid Amro" userId="905df89b-28d8-4943-9387-4e15c612d1d4" providerId="ADAL" clId="{00870F04-0932-4B7E-A90D-D5656CC3C33C}" dt="2021-08-12T10:36:50.846" v="1" actId="47"/>
        <pc:sldMkLst>
          <pc:docMk/>
          <pc:sldMk cId="854967950" sldId="2076138279"/>
        </pc:sldMkLst>
      </pc:sldChg>
      <pc:sldChg chg="del">
        <pc:chgData name="Walid Amro" userId="905df89b-28d8-4943-9387-4e15c612d1d4" providerId="ADAL" clId="{00870F04-0932-4B7E-A90D-D5656CC3C33C}" dt="2021-08-12T10:36:51.692" v="2" actId="47"/>
        <pc:sldMkLst>
          <pc:docMk/>
          <pc:sldMk cId="951407243" sldId="2076138297"/>
        </pc:sldMkLst>
      </pc:sldChg>
      <pc:sldChg chg="del">
        <pc:chgData name="Walid Amro" userId="905df89b-28d8-4943-9387-4e15c612d1d4" providerId="ADAL" clId="{00870F04-0932-4B7E-A90D-D5656CC3C33C}" dt="2021-08-12T10:36:53.288" v="24" actId="47"/>
        <pc:sldMkLst>
          <pc:docMk/>
          <pc:sldMk cId="1054755160" sldId="2076138298"/>
        </pc:sldMkLst>
      </pc:sldChg>
      <pc:sldChg chg="del">
        <pc:chgData name="Walid Amro" userId="905df89b-28d8-4943-9387-4e15c612d1d4" providerId="ADAL" clId="{00870F04-0932-4B7E-A90D-D5656CC3C33C}" dt="2021-08-12T10:36:53.260" v="23" actId="47"/>
        <pc:sldMkLst>
          <pc:docMk/>
          <pc:sldMk cId="2611908054" sldId="2076138299"/>
        </pc:sldMkLst>
      </pc:sldChg>
      <pc:sldChg chg="del">
        <pc:chgData name="Walid Amro" userId="905df89b-28d8-4943-9387-4e15c612d1d4" providerId="ADAL" clId="{00870F04-0932-4B7E-A90D-D5656CC3C33C}" dt="2021-08-12T10:36:53.429" v="28" actId="47"/>
        <pc:sldMkLst>
          <pc:docMk/>
          <pc:sldMk cId="1535892038" sldId="2076138307"/>
        </pc:sldMkLst>
      </pc:sldChg>
      <pc:sldChg chg="del">
        <pc:chgData name="Walid Amro" userId="905df89b-28d8-4943-9387-4e15c612d1d4" providerId="ADAL" clId="{00870F04-0932-4B7E-A90D-D5656CC3C33C}" dt="2021-08-12T10:36:57.484" v="50" actId="47"/>
        <pc:sldMkLst>
          <pc:docMk/>
          <pc:sldMk cId="2772163888" sldId="2076138308"/>
        </pc:sldMkLst>
      </pc:sldChg>
      <pc:sldChg chg="del">
        <pc:chgData name="Walid Amro" userId="905df89b-28d8-4943-9387-4e15c612d1d4" providerId="ADAL" clId="{00870F04-0932-4B7E-A90D-D5656CC3C33C}" dt="2021-08-12T10:36:57.523" v="51" actId="47"/>
        <pc:sldMkLst>
          <pc:docMk/>
          <pc:sldMk cId="2439270395" sldId="2076138318"/>
        </pc:sldMkLst>
      </pc:sldChg>
      <pc:sldChg chg="del">
        <pc:chgData name="Walid Amro" userId="905df89b-28d8-4943-9387-4e15c612d1d4" providerId="ADAL" clId="{00870F04-0932-4B7E-A90D-D5656CC3C33C}" dt="2021-08-12T10:36:57.590" v="52" actId="47"/>
        <pc:sldMkLst>
          <pc:docMk/>
          <pc:sldMk cId="1039072884" sldId="2076138325"/>
        </pc:sldMkLst>
      </pc:sldChg>
      <pc:sldChg chg="del">
        <pc:chgData name="Walid Amro" userId="905df89b-28d8-4943-9387-4e15c612d1d4" providerId="ADAL" clId="{00870F04-0932-4B7E-A90D-D5656CC3C33C}" dt="2021-08-12T10:36:55.342" v="33" actId="47"/>
        <pc:sldMkLst>
          <pc:docMk/>
          <pc:sldMk cId="3462334954" sldId="2076138327"/>
        </pc:sldMkLst>
      </pc:sldChg>
      <pc:sldChg chg="del">
        <pc:chgData name="Walid Amro" userId="905df89b-28d8-4943-9387-4e15c612d1d4" providerId="ADAL" clId="{00870F04-0932-4B7E-A90D-D5656CC3C33C}" dt="2021-08-12T10:36:55.681" v="37" actId="47"/>
        <pc:sldMkLst>
          <pc:docMk/>
          <pc:sldMk cId="3792511404" sldId="2076138328"/>
        </pc:sldMkLst>
      </pc:sldChg>
      <pc:sldChg chg="del">
        <pc:chgData name="Walid Amro" userId="905df89b-28d8-4943-9387-4e15c612d1d4" providerId="ADAL" clId="{00870F04-0932-4B7E-A90D-D5656CC3C33C}" dt="2021-08-12T10:36:55.571" v="35" actId="47"/>
        <pc:sldMkLst>
          <pc:docMk/>
          <pc:sldMk cId="1991347499" sldId="2076138329"/>
        </pc:sldMkLst>
      </pc:sldChg>
      <pc:sldChg chg="del">
        <pc:chgData name="Walid Amro" userId="905df89b-28d8-4943-9387-4e15c612d1d4" providerId="ADAL" clId="{00870F04-0932-4B7E-A90D-D5656CC3C33C}" dt="2021-08-12T10:36:55.648" v="36" actId="47"/>
        <pc:sldMkLst>
          <pc:docMk/>
          <pc:sldMk cId="2894055497" sldId="2076138331"/>
        </pc:sldMkLst>
      </pc:sldChg>
      <pc:sldChg chg="del">
        <pc:chgData name="Walid Amro" userId="905df89b-28d8-4943-9387-4e15c612d1d4" providerId="ADAL" clId="{00870F04-0932-4B7E-A90D-D5656CC3C33C}" dt="2021-08-12T10:36:55.504" v="34" actId="47"/>
        <pc:sldMkLst>
          <pc:docMk/>
          <pc:sldMk cId="4097052283" sldId="2076138333"/>
        </pc:sldMkLst>
      </pc:sldChg>
      <pc:sldChg chg="del">
        <pc:chgData name="Walid Amro" userId="905df89b-28d8-4943-9387-4e15c612d1d4" providerId="ADAL" clId="{00870F04-0932-4B7E-A90D-D5656CC3C33C}" dt="2021-08-12T10:36:55.816" v="40" actId="47"/>
        <pc:sldMkLst>
          <pc:docMk/>
          <pc:sldMk cId="4181133701" sldId="2076138334"/>
        </pc:sldMkLst>
      </pc:sldChg>
      <pc:sldChg chg="del">
        <pc:chgData name="Walid Amro" userId="905df89b-28d8-4943-9387-4e15c612d1d4" providerId="ADAL" clId="{00870F04-0932-4B7E-A90D-D5656CC3C33C}" dt="2021-08-12T10:36:57.828" v="57" actId="47"/>
        <pc:sldMkLst>
          <pc:docMk/>
          <pc:sldMk cId="1341384026" sldId="2076138339"/>
        </pc:sldMkLst>
      </pc:sldChg>
      <pc:sldChg chg="del">
        <pc:chgData name="Walid Amro" userId="905df89b-28d8-4943-9387-4e15c612d1d4" providerId="ADAL" clId="{00870F04-0932-4B7E-A90D-D5656CC3C33C}" dt="2021-08-12T10:36:57.860" v="58" actId="47"/>
        <pc:sldMkLst>
          <pc:docMk/>
          <pc:sldMk cId="322007113" sldId="2076138341"/>
        </pc:sldMkLst>
      </pc:sldChg>
      <pc:sldChg chg="del">
        <pc:chgData name="Walid Amro" userId="905df89b-28d8-4943-9387-4e15c612d1d4" providerId="ADAL" clId="{00870F04-0932-4B7E-A90D-D5656CC3C33C}" dt="2021-08-12T10:36:57.906" v="59" actId="47"/>
        <pc:sldMkLst>
          <pc:docMk/>
          <pc:sldMk cId="2681360341" sldId="2076138343"/>
        </pc:sldMkLst>
      </pc:sldChg>
      <pc:sldChg chg="del">
        <pc:chgData name="Walid Amro" userId="905df89b-28d8-4943-9387-4e15c612d1d4" providerId="ADAL" clId="{00870F04-0932-4B7E-A90D-D5656CC3C33C}" dt="2021-08-12T10:36:55.881" v="42" actId="47"/>
        <pc:sldMkLst>
          <pc:docMk/>
          <pc:sldMk cId="1153377069" sldId="2076138345"/>
        </pc:sldMkLst>
      </pc:sldChg>
      <pc:sldChg chg="del">
        <pc:chgData name="Walid Amro" userId="905df89b-28d8-4943-9387-4e15c612d1d4" providerId="ADAL" clId="{00870F04-0932-4B7E-A90D-D5656CC3C33C}" dt="2021-08-12T10:36:55.851" v="41" actId="47"/>
        <pc:sldMkLst>
          <pc:docMk/>
          <pc:sldMk cId="3937448622" sldId="2076138346"/>
        </pc:sldMkLst>
      </pc:sldChg>
      <pc:sldChg chg="del">
        <pc:chgData name="Walid Amro" userId="905df89b-28d8-4943-9387-4e15c612d1d4" providerId="ADAL" clId="{00870F04-0932-4B7E-A90D-D5656CC3C33C}" dt="2021-08-12T10:36:53.517" v="29" actId="47"/>
        <pc:sldMkLst>
          <pc:docMk/>
          <pc:sldMk cId="1566688989" sldId="2076138347"/>
        </pc:sldMkLst>
      </pc:sldChg>
      <pc:sldChg chg="del">
        <pc:chgData name="Walid Amro" userId="905df89b-28d8-4943-9387-4e15c612d1d4" providerId="ADAL" clId="{00870F04-0932-4B7E-A90D-D5656CC3C33C}" dt="2021-08-12T10:36:53.612" v="30" actId="47"/>
        <pc:sldMkLst>
          <pc:docMk/>
          <pc:sldMk cId="3343381612" sldId="2076138349"/>
        </pc:sldMkLst>
      </pc:sldChg>
      <pc:sldChg chg="del">
        <pc:chgData name="Walid Amro" userId="905df89b-28d8-4943-9387-4e15c612d1d4" providerId="ADAL" clId="{00870F04-0932-4B7E-A90D-D5656CC3C33C}" dt="2021-08-12T10:36:54.869" v="32" actId="47"/>
        <pc:sldMkLst>
          <pc:docMk/>
          <pc:sldMk cId="3100735343" sldId="2076138351"/>
        </pc:sldMkLst>
      </pc:sldChg>
      <pc:sldChg chg="del">
        <pc:chgData name="Walid Amro" userId="905df89b-28d8-4943-9387-4e15c612d1d4" providerId="ADAL" clId="{00870F04-0932-4B7E-A90D-D5656CC3C33C}" dt="2021-08-12T10:36:54.570" v="31" actId="47"/>
        <pc:sldMkLst>
          <pc:docMk/>
          <pc:sldMk cId="1657227684" sldId="2076138354"/>
        </pc:sldMkLst>
      </pc:sldChg>
      <pc:sldChg chg="del">
        <pc:chgData name="Walid Amro" userId="905df89b-28d8-4943-9387-4e15c612d1d4" providerId="ADAL" clId="{00870F04-0932-4B7E-A90D-D5656CC3C33C}" dt="2021-08-12T10:36:55.918" v="43" actId="47"/>
        <pc:sldMkLst>
          <pc:docMk/>
          <pc:sldMk cId="434453605" sldId="2076138355"/>
        </pc:sldMkLst>
      </pc:sldChg>
      <pc:sldChg chg="del">
        <pc:chgData name="Walid Amro" userId="905df89b-28d8-4943-9387-4e15c612d1d4" providerId="ADAL" clId="{00870F04-0932-4B7E-A90D-D5656CC3C33C}" dt="2021-08-12T10:36:55.722" v="38" actId="47"/>
        <pc:sldMkLst>
          <pc:docMk/>
          <pc:sldMk cId="2627995952" sldId="2076138357"/>
        </pc:sldMkLst>
      </pc:sldChg>
      <pc:sldChg chg="del">
        <pc:chgData name="Walid Amro" userId="905df89b-28d8-4943-9387-4e15c612d1d4" providerId="ADAL" clId="{00870F04-0932-4B7E-A90D-D5656CC3C33C}" dt="2021-08-12T10:36:55.751" v="39" actId="47"/>
        <pc:sldMkLst>
          <pc:docMk/>
          <pc:sldMk cId="3678739663" sldId="2076138358"/>
        </pc:sldMkLst>
      </pc:sldChg>
      <pc:sldChg chg="del">
        <pc:chgData name="Walid Amro" userId="905df89b-28d8-4943-9387-4e15c612d1d4" providerId="ADAL" clId="{00870F04-0932-4B7E-A90D-D5656CC3C33C}" dt="2021-08-12T10:36:57.762" v="56" actId="47"/>
        <pc:sldMkLst>
          <pc:docMk/>
          <pc:sldMk cId="3651112807" sldId="2076138359"/>
        </pc:sldMkLst>
      </pc:sldChg>
      <pc:sldChg chg="del">
        <pc:chgData name="Walid Amro" userId="905df89b-28d8-4943-9387-4e15c612d1d4" providerId="ADAL" clId="{00870F04-0932-4B7E-A90D-D5656CC3C33C}" dt="2021-08-12T10:36:55.937" v="44" actId="47"/>
        <pc:sldMkLst>
          <pc:docMk/>
          <pc:sldMk cId="3225427936" sldId="2076138363"/>
        </pc:sldMkLst>
      </pc:sldChg>
      <pc:sldChg chg="del">
        <pc:chgData name="Walid Amro" userId="905df89b-28d8-4943-9387-4e15c612d1d4" providerId="ADAL" clId="{00870F04-0932-4B7E-A90D-D5656CC3C33C}" dt="2021-08-12T10:36:58.243" v="68" actId="47"/>
        <pc:sldMkLst>
          <pc:docMk/>
          <pc:sldMk cId="494854287" sldId="2076138365"/>
        </pc:sldMkLst>
      </pc:sldChg>
      <pc:sldChg chg="del">
        <pc:chgData name="Walid Amro" userId="905df89b-28d8-4943-9387-4e15c612d1d4" providerId="ADAL" clId="{00870F04-0932-4B7E-A90D-D5656CC3C33C}" dt="2021-08-12T10:36:58.265" v="69" actId="47"/>
        <pc:sldMkLst>
          <pc:docMk/>
          <pc:sldMk cId="1992926611" sldId="2076138366"/>
        </pc:sldMkLst>
      </pc:sldChg>
      <pc:sldChg chg="del">
        <pc:chgData name="Walid Amro" userId="905df89b-28d8-4943-9387-4e15c612d1d4" providerId="ADAL" clId="{00870F04-0932-4B7E-A90D-D5656CC3C33C}" dt="2021-08-12T10:36:55.966" v="45" actId="47"/>
        <pc:sldMkLst>
          <pc:docMk/>
          <pc:sldMk cId="3378836895" sldId="2076138375"/>
        </pc:sldMkLst>
      </pc:sldChg>
      <pc:sldChg chg="del">
        <pc:chgData name="Walid Amro" userId="905df89b-28d8-4943-9387-4e15c612d1d4" providerId="ADAL" clId="{00870F04-0932-4B7E-A90D-D5656CC3C33C}" dt="2021-08-12T10:36:56.013" v="46" actId="47"/>
        <pc:sldMkLst>
          <pc:docMk/>
          <pc:sldMk cId="1591937259" sldId="2076138377"/>
        </pc:sldMkLst>
      </pc:sldChg>
      <pc:sldChg chg="del">
        <pc:chgData name="Walid Amro" userId="905df89b-28d8-4943-9387-4e15c612d1d4" providerId="ADAL" clId="{00870F04-0932-4B7E-A90D-D5656CC3C33C}" dt="2021-08-12T10:36:56.061" v="47" actId="47"/>
        <pc:sldMkLst>
          <pc:docMk/>
          <pc:sldMk cId="2821514260" sldId="2076138380"/>
        </pc:sldMkLst>
      </pc:sldChg>
      <pc:sldChg chg="del">
        <pc:chgData name="Walid Amro" userId="905df89b-28d8-4943-9387-4e15c612d1d4" providerId="ADAL" clId="{00870F04-0932-4B7E-A90D-D5656CC3C33C}" dt="2021-08-12T10:36:53.169" v="20" actId="47"/>
        <pc:sldMkLst>
          <pc:docMk/>
          <pc:sldMk cId="1443121833" sldId="2076138381"/>
        </pc:sldMkLst>
      </pc:sldChg>
      <pc:sldChg chg="del">
        <pc:chgData name="Walid Amro" userId="905df89b-28d8-4943-9387-4e15c612d1d4" providerId="ADAL" clId="{00870F04-0932-4B7E-A90D-D5656CC3C33C}" dt="2021-08-12T10:36:53.119" v="19" actId="47"/>
        <pc:sldMkLst>
          <pc:docMk/>
          <pc:sldMk cId="2029801302" sldId="2076138390"/>
        </pc:sldMkLst>
      </pc:sldChg>
      <pc:sldChg chg="del">
        <pc:chgData name="Walid Amro" userId="905df89b-28d8-4943-9387-4e15c612d1d4" providerId="ADAL" clId="{00870F04-0932-4B7E-A90D-D5656CC3C33C}" dt="2021-08-12T10:36:56.147" v="48" actId="47"/>
        <pc:sldMkLst>
          <pc:docMk/>
          <pc:sldMk cId="2116398162" sldId="2076138394"/>
        </pc:sldMkLst>
      </pc:sldChg>
      <pc:sldChg chg="del">
        <pc:chgData name="Walid Amro" userId="905df89b-28d8-4943-9387-4e15c612d1d4" providerId="ADAL" clId="{00870F04-0932-4B7E-A90D-D5656CC3C33C}" dt="2021-08-12T10:36:58.096" v="64" actId="47"/>
        <pc:sldMkLst>
          <pc:docMk/>
          <pc:sldMk cId="3454244036" sldId="2076138400"/>
        </pc:sldMkLst>
      </pc:sldChg>
      <pc:sldChg chg="del">
        <pc:chgData name="Walid Amro" userId="905df89b-28d8-4943-9387-4e15c612d1d4" providerId="ADAL" clId="{00870F04-0932-4B7E-A90D-D5656CC3C33C}" dt="2021-08-12T10:36:58.130" v="65" actId="47"/>
        <pc:sldMkLst>
          <pc:docMk/>
          <pc:sldMk cId="3081287922" sldId="2076138401"/>
        </pc:sldMkLst>
      </pc:sldChg>
      <pc:sldChg chg="del">
        <pc:chgData name="Walid Amro" userId="905df89b-28d8-4943-9387-4e15c612d1d4" providerId="ADAL" clId="{00870F04-0932-4B7E-A90D-D5656CC3C33C}" dt="2021-08-12T10:36:58.150" v="66" actId="47"/>
        <pc:sldMkLst>
          <pc:docMk/>
          <pc:sldMk cId="119843678" sldId="2076138402"/>
        </pc:sldMkLst>
      </pc:sldChg>
      <pc:sldChg chg="modSp mod">
        <pc:chgData name="Walid Amro" userId="905df89b-28d8-4943-9387-4e15c612d1d4" providerId="ADAL" clId="{00870F04-0932-4B7E-A90D-D5656CC3C33C}" dt="2021-08-12T10:38:01.662" v="83" actId="1076"/>
        <pc:sldMkLst>
          <pc:docMk/>
          <pc:sldMk cId="513115765" sldId="2076138408"/>
        </pc:sldMkLst>
        <pc:picChg chg="mod">
          <ac:chgData name="Walid Amro" userId="905df89b-28d8-4943-9387-4e15c612d1d4" providerId="ADAL" clId="{00870F04-0932-4B7E-A90D-D5656CC3C33C}" dt="2021-08-12T10:38:01.662" v="83" actId="1076"/>
          <ac:picMkLst>
            <pc:docMk/>
            <pc:sldMk cId="513115765" sldId="2076138408"/>
            <ac:picMk id="2" creationId="{48F2F73C-AE50-4792-A530-8C11DD8316D0}"/>
          </ac:picMkLst>
        </pc:picChg>
      </pc:sldChg>
      <pc:sldChg chg="addSp delSp modSp add mod modNotesTx">
        <pc:chgData name="Walid Amro" userId="905df89b-28d8-4943-9387-4e15c612d1d4" providerId="ADAL" clId="{00870F04-0932-4B7E-A90D-D5656CC3C33C}" dt="2021-08-12T10:47:51.205" v="132" actId="5793"/>
        <pc:sldMkLst>
          <pc:docMk/>
          <pc:sldMk cId="3968036998" sldId="2076138409"/>
        </pc:sldMkLst>
        <pc:spChg chg="mod">
          <ac:chgData name="Walid Amro" userId="905df89b-28d8-4943-9387-4e15c612d1d4" providerId="ADAL" clId="{00870F04-0932-4B7E-A90D-D5656CC3C33C}" dt="2021-08-12T10:39:29.151" v="91"/>
          <ac:spMkLst>
            <pc:docMk/>
            <pc:sldMk cId="3968036998" sldId="2076138409"/>
            <ac:spMk id="6" creationId="{00000000-0000-0000-0000-000000000000}"/>
          </ac:spMkLst>
        </pc:spChg>
        <pc:spChg chg="mod">
          <ac:chgData name="Walid Amro" userId="905df89b-28d8-4943-9387-4e15c612d1d4" providerId="ADAL" clId="{00870F04-0932-4B7E-A90D-D5656CC3C33C}" dt="2021-08-12T10:39:13.376" v="89"/>
          <ac:spMkLst>
            <pc:docMk/>
            <pc:sldMk cId="3968036998" sldId="2076138409"/>
            <ac:spMk id="17" creationId="{00000000-0000-0000-0000-000000000000}"/>
          </ac:spMkLst>
        </pc:spChg>
        <pc:picChg chg="add del">
          <ac:chgData name="Walid Amro" userId="905df89b-28d8-4943-9387-4e15c612d1d4" providerId="ADAL" clId="{00870F04-0932-4B7E-A90D-D5656CC3C33C}" dt="2021-08-12T10:40:12.509" v="97" actId="478"/>
          <ac:picMkLst>
            <pc:docMk/>
            <pc:sldMk cId="3968036998" sldId="2076138409"/>
            <ac:picMk id="2" creationId="{7A274834-BCCE-43AC-9076-5A8819C7DAEE}"/>
          </ac:picMkLst>
        </pc:picChg>
        <pc:picChg chg="del mod">
          <ac:chgData name="Walid Amro" userId="905df89b-28d8-4943-9387-4e15c612d1d4" providerId="ADAL" clId="{00870F04-0932-4B7E-A90D-D5656CC3C33C}" dt="2021-08-12T10:40:13.348" v="98" actId="478"/>
          <ac:picMkLst>
            <pc:docMk/>
            <pc:sldMk cId="3968036998" sldId="2076138409"/>
            <ac:picMk id="3" creationId="{7C8E2314-B954-477D-8209-743F345E340B}"/>
          </ac:picMkLst>
        </pc:picChg>
        <pc:picChg chg="add">
          <ac:chgData name="Walid Amro" userId="905df89b-28d8-4943-9387-4e15c612d1d4" providerId="ADAL" clId="{00870F04-0932-4B7E-A90D-D5656CC3C33C}" dt="2021-08-12T10:40:14.474" v="99" actId="22"/>
          <ac:picMkLst>
            <pc:docMk/>
            <pc:sldMk cId="3968036998" sldId="2076138409"/>
            <ac:picMk id="4" creationId="{958676DA-23F7-466A-AA95-FB434851ED2C}"/>
          </ac:picMkLst>
        </pc:picChg>
      </pc:sldChg>
      <pc:sldChg chg="addSp delSp modSp add mod modNotesTx">
        <pc:chgData name="Walid Amro" userId="905df89b-28d8-4943-9387-4e15c612d1d4" providerId="ADAL" clId="{00870F04-0932-4B7E-A90D-D5656CC3C33C}" dt="2021-08-12T10:47:00.770" v="130" actId="313"/>
        <pc:sldMkLst>
          <pc:docMk/>
          <pc:sldMk cId="268486024" sldId="2076138410"/>
        </pc:sldMkLst>
        <pc:spChg chg="add del mod">
          <ac:chgData name="Walid Amro" userId="905df89b-28d8-4943-9387-4e15c612d1d4" providerId="ADAL" clId="{00870F04-0932-4B7E-A90D-D5656CC3C33C}" dt="2021-08-12T10:43:48.973" v="125" actId="478"/>
          <ac:spMkLst>
            <pc:docMk/>
            <pc:sldMk cId="268486024" sldId="2076138410"/>
            <ac:spMk id="3" creationId="{C382FC3F-2173-4BD5-96EF-FC5775FE4784}"/>
          </ac:spMkLst>
        </pc:spChg>
        <pc:spChg chg="del mod">
          <ac:chgData name="Walid Amro" userId="905df89b-28d8-4943-9387-4e15c612d1d4" providerId="ADAL" clId="{00870F04-0932-4B7E-A90D-D5656CC3C33C}" dt="2021-08-12T10:43:44.577" v="123" actId="478"/>
          <ac:spMkLst>
            <pc:docMk/>
            <pc:sldMk cId="268486024" sldId="2076138410"/>
            <ac:spMk id="6" creationId="{00000000-0000-0000-0000-000000000000}"/>
          </ac:spMkLst>
        </pc:spChg>
        <pc:spChg chg="mod">
          <ac:chgData name="Walid Amro" userId="905df89b-28d8-4943-9387-4e15c612d1d4" providerId="ADAL" clId="{00870F04-0932-4B7E-A90D-D5656CC3C33C}" dt="2021-08-12T10:44:00.078" v="126"/>
          <ac:spMkLst>
            <pc:docMk/>
            <pc:sldMk cId="268486024" sldId="2076138410"/>
            <ac:spMk id="9" creationId="{3F53897D-E16C-4982-99D0-7E560574013A}"/>
          </ac:spMkLst>
        </pc:spChg>
        <pc:spChg chg="mod">
          <ac:chgData name="Walid Amro" userId="905df89b-28d8-4943-9387-4e15c612d1d4" providerId="ADAL" clId="{00870F04-0932-4B7E-A90D-D5656CC3C33C}" dt="2021-08-12T10:44:00.078" v="126"/>
          <ac:spMkLst>
            <pc:docMk/>
            <pc:sldMk cId="268486024" sldId="2076138410"/>
            <ac:spMk id="11" creationId="{B1D63CB1-32A2-4A8F-AA29-D53F61EFD1B9}"/>
          </ac:spMkLst>
        </pc:spChg>
        <pc:spChg chg="mod">
          <ac:chgData name="Walid Amro" userId="905df89b-28d8-4943-9387-4e15c612d1d4" providerId="ADAL" clId="{00870F04-0932-4B7E-A90D-D5656CC3C33C}" dt="2021-08-12T10:44:00.078" v="126"/>
          <ac:spMkLst>
            <pc:docMk/>
            <pc:sldMk cId="268486024" sldId="2076138410"/>
            <ac:spMk id="13" creationId="{236B84D5-AD1F-4A84-83A7-BCAC9ABD00EA}"/>
          </ac:spMkLst>
        </pc:spChg>
        <pc:spChg chg="add mod">
          <ac:chgData name="Walid Amro" userId="905df89b-28d8-4943-9387-4e15c612d1d4" providerId="ADAL" clId="{00870F04-0932-4B7E-A90D-D5656CC3C33C}" dt="2021-08-12T10:44:00.078" v="126"/>
          <ac:spMkLst>
            <pc:docMk/>
            <pc:sldMk cId="268486024" sldId="2076138410"/>
            <ac:spMk id="14" creationId="{2C281C5D-3132-4D90-A939-4D86F5043412}"/>
          </ac:spMkLst>
        </pc:spChg>
        <pc:spChg chg="mod">
          <ac:chgData name="Walid Amro" userId="905df89b-28d8-4943-9387-4e15c612d1d4" providerId="ADAL" clId="{00870F04-0932-4B7E-A90D-D5656CC3C33C}" dt="2021-08-12T10:43:38.011" v="121" actId="20577"/>
          <ac:spMkLst>
            <pc:docMk/>
            <pc:sldMk cId="268486024" sldId="2076138410"/>
            <ac:spMk id="17" creationId="{00000000-0000-0000-0000-000000000000}"/>
          </ac:spMkLst>
        </pc:spChg>
        <pc:spChg chg="mod">
          <ac:chgData name="Walid Amro" userId="905df89b-28d8-4943-9387-4e15c612d1d4" providerId="ADAL" clId="{00870F04-0932-4B7E-A90D-D5656CC3C33C}" dt="2021-08-12T10:44:00.078" v="126"/>
          <ac:spMkLst>
            <pc:docMk/>
            <pc:sldMk cId="268486024" sldId="2076138410"/>
            <ac:spMk id="22" creationId="{9BDFC40B-70FA-4C82-BD6B-EBCDA3BB0036}"/>
          </ac:spMkLst>
        </pc:spChg>
        <pc:spChg chg="mod">
          <ac:chgData name="Walid Amro" userId="905df89b-28d8-4943-9387-4e15c612d1d4" providerId="ADAL" clId="{00870F04-0932-4B7E-A90D-D5656CC3C33C}" dt="2021-08-12T10:44:00.078" v="126"/>
          <ac:spMkLst>
            <pc:docMk/>
            <pc:sldMk cId="268486024" sldId="2076138410"/>
            <ac:spMk id="23" creationId="{559BD57D-1929-498F-BAF1-E8C19D50E924}"/>
          </ac:spMkLst>
        </pc:spChg>
        <pc:spChg chg="mod">
          <ac:chgData name="Walid Amro" userId="905df89b-28d8-4943-9387-4e15c612d1d4" providerId="ADAL" clId="{00870F04-0932-4B7E-A90D-D5656CC3C33C}" dt="2021-08-12T10:44:00.078" v="126"/>
          <ac:spMkLst>
            <pc:docMk/>
            <pc:sldMk cId="268486024" sldId="2076138410"/>
            <ac:spMk id="25" creationId="{0BC8CE9A-28D2-49FA-95AF-31E96B85E569}"/>
          </ac:spMkLst>
        </pc:spChg>
        <pc:spChg chg="mod">
          <ac:chgData name="Walid Amro" userId="905df89b-28d8-4943-9387-4e15c612d1d4" providerId="ADAL" clId="{00870F04-0932-4B7E-A90D-D5656CC3C33C}" dt="2021-08-12T10:44:00.078" v="126"/>
          <ac:spMkLst>
            <pc:docMk/>
            <pc:sldMk cId="268486024" sldId="2076138410"/>
            <ac:spMk id="26" creationId="{DE872F3E-71AF-40CF-8C4A-28A4CEDFE7DB}"/>
          </ac:spMkLst>
        </pc:spChg>
        <pc:spChg chg="mod">
          <ac:chgData name="Walid Amro" userId="905df89b-28d8-4943-9387-4e15c612d1d4" providerId="ADAL" clId="{00870F04-0932-4B7E-A90D-D5656CC3C33C}" dt="2021-08-12T10:44:00.078" v="126"/>
          <ac:spMkLst>
            <pc:docMk/>
            <pc:sldMk cId="268486024" sldId="2076138410"/>
            <ac:spMk id="28" creationId="{A9D09379-71C4-4996-954C-371766D00471}"/>
          </ac:spMkLst>
        </pc:spChg>
        <pc:spChg chg="mod">
          <ac:chgData name="Walid Amro" userId="905df89b-28d8-4943-9387-4e15c612d1d4" providerId="ADAL" clId="{00870F04-0932-4B7E-A90D-D5656CC3C33C}" dt="2021-08-12T10:44:00.078" v="126"/>
          <ac:spMkLst>
            <pc:docMk/>
            <pc:sldMk cId="268486024" sldId="2076138410"/>
            <ac:spMk id="29" creationId="{0B676753-3450-4BA0-97C4-3879942C0E49}"/>
          </ac:spMkLst>
        </pc:spChg>
        <pc:spChg chg="mod">
          <ac:chgData name="Walid Amro" userId="905df89b-28d8-4943-9387-4e15c612d1d4" providerId="ADAL" clId="{00870F04-0932-4B7E-A90D-D5656CC3C33C}" dt="2021-08-12T10:44:00.078" v="126"/>
          <ac:spMkLst>
            <pc:docMk/>
            <pc:sldMk cId="268486024" sldId="2076138410"/>
            <ac:spMk id="31" creationId="{DEAE1DD6-C69F-478B-BD13-E415A28773B8}"/>
          </ac:spMkLst>
        </pc:spChg>
        <pc:spChg chg="mod">
          <ac:chgData name="Walid Amro" userId="905df89b-28d8-4943-9387-4e15c612d1d4" providerId="ADAL" clId="{00870F04-0932-4B7E-A90D-D5656CC3C33C}" dt="2021-08-12T10:44:00.078" v="126"/>
          <ac:spMkLst>
            <pc:docMk/>
            <pc:sldMk cId="268486024" sldId="2076138410"/>
            <ac:spMk id="32" creationId="{BACE5571-B306-48C9-94C1-DBB127407086}"/>
          </ac:spMkLst>
        </pc:spChg>
        <pc:spChg chg="add mod">
          <ac:chgData name="Walid Amro" userId="905df89b-28d8-4943-9387-4e15c612d1d4" providerId="ADAL" clId="{00870F04-0932-4B7E-A90D-D5656CC3C33C}" dt="2021-08-12T10:44:00.078" v="126"/>
          <ac:spMkLst>
            <pc:docMk/>
            <pc:sldMk cId="268486024" sldId="2076138410"/>
            <ac:spMk id="33" creationId="{862A35F2-A764-4C43-9805-2921A2184EA4}"/>
          </ac:spMkLst>
        </pc:spChg>
        <pc:spChg chg="mod">
          <ac:chgData name="Walid Amro" userId="905df89b-28d8-4943-9387-4e15c612d1d4" providerId="ADAL" clId="{00870F04-0932-4B7E-A90D-D5656CC3C33C}" dt="2021-08-12T10:44:00.078" v="126"/>
          <ac:spMkLst>
            <pc:docMk/>
            <pc:sldMk cId="268486024" sldId="2076138410"/>
            <ac:spMk id="36" creationId="{20799CEA-11B9-4C7E-9246-EC7996B9FB2A}"/>
          </ac:spMkLst>
        </pc:spChg>
        <pc:spChg chg="add mod">
          <ac:chgData name="Walid Amro" userId="905df89b-28d8-4943-9387-4e15c612d1d4" providerId="ADAL" clId="{00870F04-0932-4B7E-A90D-D5656CC3C33C}" dt="2021-08-12T10:44:00.078" v="126"/>
          <ac:spMkLst>
            <pc:docMk/>
            <pc:sldMk cId="268486024" sldId="2076138410"/>
            <ac:spMk id="37" creationId="{E227E55E-DA6D-4143-8214-07414E06432B}"/>
          </ac:spMkLst>
        </pc:spChg>
        <pc:spChg chg="add mod">
          <ac:chgData name="Walid Amro" userId="905df89b-28d8-4943-9387-4e15c612d1d4" providerId="ADAL" clId="{00870F04-0932-4B7E-A90D-D5656CC3C33C}" dt="2021-08-12T10:44:00.078" v="126"/>
          <ac:spMkLst>
            <pc:docMk/>
            <pc:sldMk cId="268486024" sldId="2076138410"/>
            <ac:spMk id="38" creationId="{1D35F5B0-F738-4668-B294-8049DBA947C5}"/>
          </ac:spMkLst>
        </pc:spChg>
        <pc:spChg chg="add mod">
          <ac:chgData name="Walid Amro" userId="905df89b-28d8-4943-9387-4e15c612d1d4" providerId="ADAL" clId="{00870F04-0932-4B7E-A90D-D5656CC3C33C}" dt="2021-08-12T10:44:00.078" v="126"/>
          <ac:spMkLst>
            <pc:docMk/>
            <pc:sldMk cId="268486024" sldId="2076138410"/>
            <ac:spMk id="39" creationId="{5329D169-E594-4F7E-9757-15BCAA2F8A3D}"/>
          </ac:spMkLst>
        </pc:spChg>
        <pc:spChg chg="add mod">
          <ac:chgData name="Walid Amro" userId="905df89b-28d8-4943-9387-4e15c612d1d4" providerId="ADAL" clId="{00870F04-0932-4B7E-A90D-D5656CC3C33C}" dt="2021-08-12T10:44:00.078" v="126"/>
          <ac:spMkLst>
            <pc:docMk/>
            <pc:sldMk cId="268486024" sldId="2076138410"/>
            <ac:spMk id="40" creationId="{7A873786-5B3C-4C73-9A12-A991CBFC3323}"/>
          </ac:spMkLst>
        </pc:spChg>
        <pc:grpChg chg="add mod">
          <ac:chgData name="Walid Amro" userId="905df89b-28d8-4943-9387-4e15c612d1d4" providerId="ADAL" clId="{00870F04-0932-4B7E-A90D-D5656CC3C33C}" dt="2021-08-12T10:44:00.078" v="126"/>
          <ac:grpSpMkLst>
            <pc:docMk/>
            <pc:sldMk cId="268486024" sldId="2076138410"/>
            <ac:grpSpMk id="7" creationId="{3A2AC6EE-34D0-4F2B-90EF-8CA3459431CC}"/>
          </ac:grpSpMkLst>
        </pc:grpChg>
        <pc:grpChg chg="mod">
          <ac:chgData name="Walid Amro" userId="905df89b-28d8-4943-9387-4e15c612d1d4" providerId="ADAL" clId="{00870F04-0932-4B7E-A90D-D5656CC3C33C}" dt="2021-08-12T10:44:00.078" v="126"/>
          <ac:grpSpMkLst>
            <pc:docMk/>
            <pc:sldMk cId="268486024" sldId="2076138410"/>
            <ac:grpSpMk id="8" creationId="{38A74D9F-5D46-4E5F-B951-6D7B46C928EF}"/>
          </ac:grpSpMkLst>
        </pc:grpChg>
        <pc:grpChg chg="mod">
          <ac:chgData name="Walid Amro" userId="905df89b-28d8-4943-9387-4e15c612d1d4" providerId="ADAL" clId="{00870F04-0932-4B7E-A90D-D5656CC3C33C}" dt="2021-08-12T10:44:00.078" v="126"/>
          <ac:grpSpMkLst>
            <pc:docMk/>
            <pc:sldMk cId="268486024" sldId="2076138410"/>
            <ac:grpSpMk id="10" creationId="{E4C2F7A4-F5A5-4487-8C5F-196AD0CB3CE5}"/>
          </ac:grpSpMkLst>
        </pc:grpChg>
        <pc:grpChg chg="add mod">
          <ac:chgData name="Walid Amro" userId="905df89b-28d8-4943-9387-4e15c612d1d4" providerId="ADAL" clId="{00870F04-0932-4B7E-A90D-D5656CC3C33C}" dt="2021-08-12T10:44:00.078" v="126"/>
          <ac:grpSpMkLst>
            <pc:docMk/>
            <pc:sldMk cId="268486024" sldId="2076138410"/>
            <ac:grpSpMk id="15" creationId="{6E9ACFA3-EFB7-4AD0-9E3C-98D92166DB97}"/>
          </ac:grpSpMkLst>
        </pc:grpChg>
        <pc:grpChg chg="mod">
          <ac:chgData name="Walid Amro" userId="905df89b-28d8-4943-9387-4e15c612d1d4" providerId="ADAL" clId="{00870F04-0932-4B7E-A90D-D5656CC3C33C}" dt="2021-08-12T10:44:00.078" v="126"/>
          <ac:grpSpMkLst>
            <pc:docMk/>
            <pc:sldMk cId="268486024" sldId="2076138410"/>
            <ac:grpSpMk id="16" creationId="{D47ADE20-1EF5-4137-904E-4E07DB63E2E6}"/>
          </ac:grpSpMkLst>
        </pc:grpChg>
        <pc:grpChg chg="mod">
          <ac:chgData name="Walid Amro" userId="905df89b-28d8-4943-9387-4e15c612d1d4" providerId="ADAL" clId="{00870F04-0932-4B7E-A90D-D5656CC3C33C}" dt="2021-08-12T10:44:00.078" v="126"/>
          <ac:grpSpMkLst>
            <pc:docMk/>
            <pc:sldMk cId="268486024" sldId="2076138410"/>
            <ac:grpSpMk id="18" creationId="{77B07696-556E-4260-8568-EF75C3882FEB}"/>
          </ac:grpSpMkLst>
        </pc:grpChg>
        <pc:grpChg chg="mod">
          <ac:chgData name="Walid Amro" userId="905df89b-28d8-4943-9387-4e15c612d1d4" providerId="ADAL" clId="{00870F04-0932-4B7E-A90D-D5656CC3C33C}" dt="2021-08-12T10:44:00.078" v="126"/>
          <ac:grpSpMkLst>
            <pc:docMk/>
            <pc:sldMk cId="268486024" sldId="2076138410"/>
            <ac:grpSpMk id="19" creationId="{1D326AEF-6A23-467D-BD3C-614B3F9844B9}"/>
          </ac:grpSpMkLst>
        </pc:grpChg>
        <pc:grpChg chg="mod">
          <ac:chgData name="Walid Amro" userId="905df89b-28d8-4943-9387-4e15c612d1d4" providerId="ADAL" clId="{00870F04-0932-4B7E-A90D-D5656CC3C33C}" dt="2021-08-12T10:44:00.078" v="126"/>
          <ac:grpSpMkLst>
            <pc:docMk/>
            <pc:sldMk cId="268486024" sldId="2076138410"/>
            <ac:grpSpMk id="20" creationId="{E23624C5-3EC3-41E3-A3A4-38EF08B165CA}"/>
          </ac:grpSpMkLst>
        </pc:grpChg>
        <pc:grpChg chg="add mod">
          <ac:chgData name="Walid Amro" userId="905df89b-28d8-4943-9387-4e15c612d1d4" providerId="ADAL" clId="{00870F04-0932-4B7E-A90D-D5656CC3C33C}" dt="2021-08-12T10:44:00.078" v="126"/>
          <ac:grpSpMkLst>
            <pc:docMk/>
            <pc:sldMk cId="268486024" sldId="2076138410"/>
            <ac:grpSpMk id="34" creationId="{8756E850-244C-43D8-A7AE-C226A546C037}"/>
          </ac:grpSpMkLst>
        </pc:grpChg>
        <pc:picChg chg="mod">
          <ac:chgData name="Walid Amro" userId="905df89b-28d8-4943-9387-4e15c612d1d4" providerId="ADAL" clId="{00870F04-0932-4B7E-A90D-D5656CC3C33C}" dt="2021-08-12T10:44:00.078" v="126"/>
          <ac:picMkLst>
            <pc:docMk/>
            <pc:sldMk cId="268486024" sldId="2076138410"/>
            <ac:picMk id="12" creationId="{5E876830-EB8C-47DE-9FB9-8F1E977B7571}"/>
          </ac:picMkLst>
        </pc:picChg>
        <pc:picChg chg="mod">
          <ac:chgData name="Walid Amro" userId="905df89b-28d8-4943-9387-4e15c612d1d4" providerId="ADAL" clId="{00870F04-0932-4B7E-A90D-D5656CC3C33C}" dt="2021-08-12T10:44:00.078" v="126"/>
          <ac:picMkLst>
            <pc:docMk/>
            <pc:sldMk cId="268486024" sldId="2076138410"/>
            <ac:picMk id="21" creationId="{7D15A582-B9C9-4791-9E32-742C4BDA283E}"/>
          </ac:picMkLst>
        </pc:picChg>
        <pc:picChg chg="mod">
          <ac:chgData name="Walid Amro" userId="905df89b-28d8-4943-9387-4e15c612d1d4" providerId="ADAL" clId="{00870F04-0932-4B7E-A90D-D5656CC3C33C}" dt="2021-08-12T10:44:00.078" v="126"/>
          <ac:picMkLst>
            <pc:docMk/>
            <pc:sldMk cId="268486024" sldId="2076138410"/>
            <ac:picMk id="24" creationId="{31D82560-27EF-43BA-ADFA-E0A799CE657B}"/>
          </ac:picMkLst>
        </pc:picChg>
        <pc:picChg chg="mod">
          <ac:chgData name="Walid Amro" userId="905df89b-28d8-4943-9387-4e15c612d1d4" providerId="ADAL" clId="{00870F04-0932-4B7E-A90D-D5656CC3C33C}" dt="2021-08-12T10:44:00.078" v="126"/>
          <ac:picMkLst>
            <pc:docMk/>
            <pc:sldMk cId="268486024" sldId="2076138410"/>
            <ac:picMk id="27" creationId="{37CFCB48-8F33-4E4E-B5B4-FD5E153BD728}"/>
          </ac:picMkLst>
        </pc:picChg>
        <pc:picChg chg="mod">
          <ac:chgData name="Walid Amro" userId="905df89b-28d8-4943-9387-4e15c612d1d4" providerId="ADAL" clId="{00870F04-0932-4B7E-A90D-D5656CC3C33C}" dt="2021-08-12T10:44:00.078" v="126"/>
          <ac:picMkLst>
            <pc:docMk/>
            <pc:sldMk cId="268486024" sldId="2076138410"/>
            <ac:picMk id="30" creationId="{049A90C5-42E6-447E-92C1-8A56B0A0E2E1}"/>
          </ac:picMkLst>
        </pc:picChg>
        <pc:picChg chg="mod">
          <ac:chgData name="Walid Amro" userId="905df89b-28d8-4943-9387-4e15c612d1d4" providerId="ADAL" clId="{00870F04-0932-4B7E-A90D-D5656CC3C33C}" dt="2021-08-12T10:44:00.078" v="126"/>
          <ac:picMkLst>
            <pc:docMk/>
            <pc:sldMk cId="268486024" sldId="2076138410"/>
            <ac:picMk id="35" creationId="{AA03DF73-A3CB-44A2-98D0-BB5C94BA1BB9}"/>
          </ac:picMkLst>
        </pc:picChg>
      </pc:sldChg>
      <pc:sldChg chg="addSp delSp modSp add mod modNotesTx">
        <pc:chgData name="Walid Amro" userId="905df89b-28d8-4943-9387-4e15c612d1d4" providerId="ADAL" clId="{00870F04-0932-4B7E-A90D-D5656CC3C33C}" dt="2021-08-12T10:50:24.149" v="185"/>
        <pc:sldMkLst>
          <pc:docMk/>
          <pc:sldMk cId="113621815" sldId="2076138411"/>
        </pc:sldMkLst>
        <pc:spChg chg="add del mod">
          <ac:chgData name="Walid Amro" userId="905df89b-28d8-4943-9387-4e15c612d1d4" providerId="ADAL" clId="{00870F04-0932-4B7E-A90D-D5656CC3C33C}" dt="2021-08-12T10:48:35.291" v="182" actId="478"/>
          <ac:spMkLst>
            <pc:docMk/>
            <pc:sldMk cId="113621815" sldId="2076138411"/>
            <ac:spMk id="3" creationId="{056A7E2D-D9E1-4362-B9C6-B690E6127487}"/>
          </ac:spMkLst>
        </pc:spChg>
        <pc:spChg chg="del mod">
          <ac:chgData name="Walid Amro" userId="905df89b-28d8-4943-9387-4e15c612d1d4" providerId="ADAL" clId="{00870F04-0932-4B7E-A90D-D5656CC3C33C}" dt="2021-08-12T10:48:31.966" v="181" actId="478"/>
          <ac:spMkLst>
            <pc:docMk/>
            <pc:sldMk cId="113621815" sldId="2076138411"/>
            <ac:spMk id="6" creationId="{00000000-0000-0000-0000-000000000000}"/>
          </ac:spMkLst>
        </pc:spChg>
        <pc:spChg chg="mod">
          <ac:chgData name="Walid Amro" userId="905df89b-28d8-4943-9387-4e15c612d1d4" providerId="ADAL" clId="{00870F04-0932-4B7E-A90D-D5656CC3C33C}" dt="2021-08-12T10:48:42.336" v="183"/>
          <ac:spMkLst>
            <pc:docMk/>
            <pc:sldMk cId="113621815" sldId="2076138411"/>
            <ac:spMk id="8" creationId="{3DD7CBFE-3E1D-426A-A2F0-B94D05C46CF2}"/>
          </ac:spMkLst>
        </pc:spChg>
        <pc:spChg chg="mod">
          <ac:chgData name="Walid Amro" userId="905df89b-28d8-4943-9387-4e15c612d1d4" providerId="ADAL" clId="{00870F04-0932-4B7E-A90D-D5656CC3C33C}" dt="2021-08-12T10:48:42.336" v="183"/>
          <ac:spMkLst>
            <pc:docMk/>
            <pc:sldMk cId="113621815" sldId="2076138411"/>
            <ac:spMk id="10" creationId="{ECD1BE1A-7BEE-4CCD-B6F5-3CF7152141DD}"/>
          </ac:spMkLst>
        </pc:spChg>
        <pc:spChg chg="mod">
          <ac:chgData name="Walid Amro" userId="905df89b-28d8-4943-9387-4e15c612d1d4" providerId="ADAL" clId="{00870F04-0932-4B7E-A90D-D5656CC3C33C}" dt="2021-08-12T10:48:42.336" v="183"/>
          <ac:spMkLst>
            <pc:docMk/>
            <pc:sldMk cId="113621815" sldId="2076138411"/>
            <ac:spMk id="15" creationId="{A7E3A5FD-7152-4B8D-B461-A91B0638BAE2}"/>
          </ac:spMkLst>
        </pc:spChg>
        <pc:spChg chg="mod">
          <ac:chgData name="Walid Amro" userId="905df89b-28d8-4943-9387-4e15c612d1d4" providerId="ADAL" clId="{00870F04-0932-4B7E-A90D-D5656CC3C33C}" dt="2021-08-12T10:48:42.336" v="183"/>
          <ac:spMkLst>
            <pc:docMk/>
            <pc:sldMk cId="113621815" sldId="2076138411"/>
            <ac:spMk id="16" creationId="{D686FF54-1FEC-4422-AE3A-39F1A55BFEC6}"/>
          </ac:spMkLst>
        </pc:spChg>
        <pc:spChg chg="mod">
          <ac:chgData name="Walid Amro" userId="905df89b-28d8-4943-9387-4e15c612d1d4" providerId="ADAL" clId="{00870F04-0932-4B7E-A90D-D5656CC3C33C}" dt="2021-08-12T10:48:27.095" v="179" actId="20577"/>
          <ac:spMkLst>
            <pc:docMk/>
            <pc:sldMk cId="113621815" sldId="2076138411"/>
            <ac:spMk id="17" creationId="{00000000-0000-0000-0000-000000000000}"/>
          </ac:spMkLst>
        </pc:spChg>
        <pc:spChg chg="mod">
          <ac:chgData name="Walid Amro" userId="905df89b-28d8-4943-9387-4e15c612d1d4" providerId="ADAL" clId="{00870F04-0932-4B7E-A90D-D5656CC3C33C}" dt="2021-08-12T10:48:42.336" v="183"/>
          <ac:spMkLst>
            <pc:docMk/>
            <pc:sldMk cId="113621815" sldId="2076138411"/>
            <ac:spMk id="18" creationId="{0DED1E9A-122D-4CB5-9C08-0711887F5B18}"/>
          </ac:spMkLst>
        </pc:spChg>
        <pc:spChg chg="mod">
          <ac:chgData name="Walid Amro" userId="905df89b-28d8-4943-9387-4e15c612d1d4" providerId="ADAL" clId="{00870F04-0932-4B7E-A90D-D5656CC3C33C}" dt="2021-08-12T10:48:42.336" v="183"/>
          <ac:spMkLst>
            <pc:docMk/>
            <pc:sldMk cId="113621815" sldId="2076138411"/>
            <ac:spMk id="19" creationId="{57CB04EA-F2C8-47E1-8DE6-E616868253C9}"/>
          </ac:spMkLst>
        </pc:spChg>
        <pc:spChg chg="mod">
          <ac:chgData name="Walid Amro" userId="905df89b-28d8-4943-9387-4e15c612d1d4" providerId="ADAL" clId="{00870F04-0932-4B7E-A90D-D5656CC3C33C}" dt="2021-08-12T10:48:42.336" v="183"/>
          <ac:spMkLst>
            <pc:docMk/>
            <pc:sldMk cId="113621815" sldId="2076138411"/>
            <ac:spMk id="20" creationId="{4C8E7AC1-8410-4BED-8C52-6D60F395D8A2}"/>
          </ac:spMkLst>
        </pc:spChg>
        <pc:spChg chg="mod">
          <ac:chgData name="Walid Amro" userId="905df89b-28d8-4943-9387-4e15c612d1d4" providerId="ADAL" clId="{00870F04-0932-4B7E-A90D-D5656CC3C33C}" dt="2021-08-12T10:48:42.336" v="183"/>
          <ac:spMkLst>
            <pc:docMk/>
            <pc:sldMk cId="113621815" sldId="2076138411"/>
            <ac:spMk id="21" creationId="{0A78EAA4-3646-45E3-B2B8-097765FDB7C7}"/>
          </ac:spMkLst>
        </pc:spChg>
        <pc:spChg chg="mod">
          <ac:chgData name="Walid Amro" userId="905df89b-28d8-4943-9387-4e15c612d1d4" providerId="ADAL" clId="{00870F04-0932-4B7E-A90D-D5656CC3C33C}" dt="2021-08-12T10:48:42.336" v="183"/>
          <ac:spMkLst>
            <pc:docMk/>
            <pc:sldMk cId="113621815" sldId="2076138411"/>
            <ac:spMk id="22" creationId="{BAB4EB2E-0C6D-4F15-A7BA-B42EC1C47492}"/>
          </ac:spMkLst>
        </pc:spChg>
        <pc:spChg chg="mod">
          <ac:chgData name="Walid Amro" userId="905df89b-28d8-4943-9387-4e15c612d1d4" providerId="ADAL" clId="{00870F04-0932-4B7E-A90D-D5656CC3C33C}" dt="2021-08-12T10:48:42.336" v="183"/>
          <ac:spMkLst>
            <pc:docMk/>
            <pc:sldMk cId="113621815" sldId="2076138411"/>
            <ac:spMk id="23" creationId="{63029531-3287-4BFA-B75C-456B3F77EE1E}"/>
          </ac:spMkLst>
        </pc:spChg>
        <pc:spChg chg="mod">
          <ac:chgData name="Walid Amro" userId="905df89b-28d8-4943-9387-4e15c612d1d4" providerId="ADAL" clId="{00870F04-0932-4B7E-A90D-D5656CC3C33C}" dt="2021-08-12T10:48:42.336" v="183"/>
          <ac:spMkLst>
            <pc:docMk/>
            <pc:sldMk cId="113621815" sldId="2076138411"/>
            <ac:spMk id="24" creationId="{3F4E61A0-0FB1-494F-8A16-AC0920B1B4DA}"/>
          </ac:spMkLst>
        </pc:spChg>
        <pc:spChg chg="mod">
          <ac:chgData name="Walid Amro" userId="905df89b-28d8-4943-9387-4e15c612d1d4" providerId="ADAL" clId="{00870F04-0932-4B7E-A90D-D5656CC3C33C}" dt="2021-08-12T10:48:42.336" v="183"/>
          <ac:spMkLst>
            <pc:docMk/>
            <pc:sldMk cId="113621815" sldId="2076138411"/>
            <ac:spMk id="25" creationId="{64D17E40-B199-424D-A5D8-681762E6D375}"/>
          </ac:spMkLst>
        </pc:spChg>
        <pc:spChg chg="mod">
          <ac:chgData name="Walid Amro" userId="905df89b-28d8-4943-9387-4e15c612d1d4" providerId="ADAL" clId="{00870F04-0932-4B7E-A90D-D5656CC3C33C}" dt="2021-08-12T10:48:42.336" v="183"/>
          <ac:spMkLst>
            <pc:docMk/>
            <pc:sldMk cId="113621815" sldId="2076138411"/>
            <ac:spMk id="26" creationId="{9C5D88BD-4219-44C9-8430-938CA3770337}"/>
          </ac:spMkLst>
        </pc:spChg>
        <pc:spChg chg="mod">
          <ac:chgData name="Walid Amro" userId="905df89b-28d8-4943-9387-4e15c612d1d4" providerId="ADAL" clId="{00870F04-0932-4B7E-A90D-D5656CC3C33C}" dt="2021-08-12T10:48:42.336" v="183"/>
          <ac:spMkLst>
            <pc:docMk/>
            <pc:sldMk cId="113621815" sldId="2076138411"/>
            <ac:spMk id="27" creationId="{6263ED40-166B-469C-A986-120DB764464E}"/>
          </ac:spMkLst>
        </pc:spChg>
        <pc:spChg chg="mod">
          <ac:chgData name="Walid Amro" userId="905df89b-28d8-4943-9387-4e15c612d1d4" providerId="ADAL" clId="{00870F04-0932-4B7E-A90D-D5656CC3C33C}" dt="2021-08-12T10:48:42.336" v="183"/>
          <ac:spMkLst>
            <pc:docMk/>
            <pc:sldMk cId="113621815" sldId="2076138411"/>
            <ac:spMk id="30" creationId="{1165DDB5-66A9-4FDF-BD46-B32AC1E9D010}"/>
          </ac:spMkLst>
        </pc:spChg>
        <pc:spChg chg="add mod">
          <ac:chgData name="Walid Amro" userId="905df89b-28d8-4943-9387-4e15c612d1d4" providerId="ADAL" clId="{00870F04-0932-4B7E-A90D-D5656CC3C33C}" dt="2021-08-12T10:48:47.868" v="184" actId="1076"/>
          <ac:spMkLst>
            <pc:docMk/>
            <pc:sldMk cId="113621815" sldId="2076138411"/>
            <ac:spMk id="31" creationId="{93893568-A4DF-4F87-B4E3-DEB89E0A4250}"/>
          </ac:spMkLst>
        </pc:spChg>
        <pc:spChg chg="add mod">
          <ac:chgData name="Walid Amro" userId="905df89b-28d8-4943-9387-4e15c612d1d4" providerId="ADAL" clId="{00870F04-0932-4B7E-A90D-D5656CC3C33C}" dt="2021-08-12T10:48:47.868" v="184" actId="1076"/>
          <ac:spMkLst>
            <pc:docMk/>
            <pc:sldMk cId="113621815" sldId="2076138411"/>
            <ac:spMk id="32" creationId="{861761CB-9655-4A6A-B069-61039640E3E7}"/>
          </ac:spMkLst>
        </pc:spChg>
        <pc:spChg chg="mod">
          <ac:chgData name="Walid Amro" userId="905df89b-28d8-4943-9387-4e15c612d1d4" providerId="ADAL" clId="{00870F04-0932-4B7E-A90D-D5656CC3C33C}" dt="2021-08-12T10:48:42.336" v="183"/>
          <ac:spMkLst>
            <pc:docMk/>
            <pc:sldMk cId="113621815" sldId="2076138411"/>
            <ac:spMk id="35" creationId="{16514A88-F6BE-4F15-86F2-907B4126C88E}"/>
          </ac:spMkLst>
        </pc:spChg>
        <pc:spChg chg="mod">
          <ac:chgData name="Walid Amro" userId="905df89b-28d8-4943-9387-4e15c612d1d4" providerId="ADAL" clId="{00870F04-0932-4B7E-A90D-D5656CC3C33C}" dt="2021-08-12T10:48:42.336" v="183"/>
          <ac:spMkLst>
            <pc:docMk/>
            <pc:sldMk cId="113621815" sldId="2076138411"/>
            <ac:spMk id="37" creationId="{8059F77A-97F9-4330-8441-F678BD75A46D}"/>
          </ac:spMkLst>
        </pc:spChg>
        <pc:spChg chg="mod">
          <ac:chgData name="Walid Amro" userId="905df89b-28d8-4943-9387-4e15c612d1d4" providerId="ADAL" clId="{00870F04-0932-4B7E-A90D-D5656CC3C33C}" dt="2021-08-12T10:48:42.336" v="183"/>
          <ac:spMkLst>
            <pc:docMk/>
            <pc:sldMk cId="113621815" sldId="2076138411"/>
            <ac:spMk id="42" creationId="{36482B68-512C-49E8-8B3A-79B18F3C3BE3}"/>
          </ac:spMkLst>
        </pc:spChg>
        <pc:spChg chg="mod">
          <ac:chgData name="Walid Amro" userId="905df89b-28d8-4943-9387-4e15c612d1d4" providerId="ADAL" clId="{00870F04-0932-4B7E-A90D-D5656CC3C33C}" dt="2021-08-12T10:48:42.336" v="183"/>
          <ac:spMkLst>
            <pc:docMk/>
            <pc:sldMk cId="113621815" sldId="2076138411"/>
            <ac:spMk id="43" creationId="{F42EA300-B5EC-4245-B6AC-ED67121CB859}"/>
          </ac:spMkLst>
        </pc:spChg>
        <pc:spChg chg="mod">
          <ac:chgData name="Walid Amro" userId="905df89b-28d8-4943-9387-4e15c612d1d4" providerId="ADAL" clId="{00870F04-0932-4B7E-A90D-D5656CC3C33C}" dt="2021-08-12T10:48:42.336" v="183"/>
          <ac:spMkLst>
            <pc:docMk/>
            <pc:sldMk cId="113621815" sldId="2076138411"/>
            <ac:spMk id="44" creationId="{37B25BB2-A82B-41EB-80FD-C397DE997412}"/>
          </ac:spMkLst>
        </pc:spChg>
        <pc:spChg chg="mod">
          <ac:chgData name="Walid Amro" userId="905df89b-28d8-4943-9387-4e15c612d1d4" providerId="ADAL" clId="{00870F04-0932-4B7E-A90D-D5656CC3C33C}" dt="2021-08-12T10:48:42.336" v="183"/>
          <ac:spMkLst>
            <pc:docMk/>
            <pc:sldMk cId="113621815" sldId="2076138411"/>
            <ac:spMk id="45" creationId="{960C2A58-B956-453C-82B2-F8C5E28E46D4}"/>
          </ac:spMkLst>
        </pc:spChg>
        <pc:spChg chg="mod">
          <ac:chgData name="Walid Amro" userId="905df89b-28d8-4943-9387-4e15c612d1d4" providerId="ADAL" clId="{00870F04-0932-4B7E-A90D-D5656CC3C33C}" dt="2021-08-12T10:48:42.336" v="183"/>
          <ac:spMkLst>
            <pc:docMk/>
            <pc:sldMk cId="113621815" sldId="2076138411"/>
            <ac:spMk id="46" creationId="{4E04A77B-1041-4884-9C29-CA7DE15A0795}"/>
          </ac:spMkLst>
        </pc:spChg>
        <pc:spChg chg="mod">
          <ac:chgData name="Walid Amro" userId="905df89b-28d8-4943-9387-4e15c612d1d4" providerId="ADAL" clId="{00870F04-0932-4B7E-A90D-D5656CC3C33C}" dt="2021-08-12T10:48:42.336" v="183"/>
          <ac:spMkLst>
            <pc:docMk/>
            <pc:sldMk cId="113621815" sldId="2076138411"/>
            <ac:spMk id="47" creationId="{278FD669-34FF-44D0-B734-F7C59934A899}"/>
          </ac:spMkLst>
        </pc:spChg>
        <pc:spChg chg="mod">
          <ac:chgData name="Walid Amro" userId="905df89b-28d8-4943-9387-4e15c612d1d4" providerId="ADAL" clId="{00870F04-0932-4B7E-A90D-D5656CC3C33C}" dt="2021-08-12T10:48:42.336" v="183"/>
          <ac:spMkLst>
            <pc:docMk/>
            <pc:sldMk cId="113621815" sldId="2076138411"/>
            <ac:spMk id="48" creationId="{8B3A1F08-01CB-47A0-9B95-D5A8C9EB42FF}"/>
          </ac:spMkLst>
        </pc:spChg>
        <pc:spChg chg="mod">
          <ac:chgData name="Walid Amro" userId="905df89b-28d8-4943-9387-4e15c612d1d4" providerId="ADAL" clId="{00870F04-0932-4B7E-A90D-D5656CC3C33C}" dt="2021-08-12T10:48:42.336" v="183"/>
          <ac:spMkLst>
            <pc:docMk/>
            <pc:sldMk cId="113621815" sldId="2076138411"/>
            <ac:spMk id="49" creationId="{FE244F83-E759-455A-9198-F9974D640102}"/>
          </ac:spMkLst>
        </pc:spChg>
        <pc:spChg chg="mod">
          <ac:chgData name="Walid Amro" userId="905df89b-28d8-4943-9387-4e15c612d1d4" providerId="ADAL" clId="{00870F04-0932-4B7E-A90D-D5656CC3C33C}" dt="2021-08-12T10:48:42.336" v="183"/>
          <ac:spMkLst>
            <pc:docMk/>
            <pc:sldMk cId="113621815" sldId="2076138411"/>
            <ac:spMk id="50" creationId="{1BA35C14-470C-4D5C-A1EF-E425ECD0F481}"/>
          </ac:spMkLst>
        </pc:spChg>
        <pc:spChg chg="mod">
          <ac:chgData name="Walid Amro" userId="905df89b-28d8-4943-9387-4e15c612d1d4" providerId="ADAL" clId="{00870F04-0932-4B7E-A90D-D5656CC3C33C}" dt="2021-08-12T10:48:42.336" v="183"/>
          <ac:spMkLst>
            <pc:docMk/>
            <pc:sldMk cId="113621815" sldId="2076138411"/>
            <ac:spMk id="51" creationId="{76C882D6-2D0D-4E11-BECD-5320188EBCF2}"/>
          </ac:spMkLst>
        </pc:spChg>
        <pc:spChg chg="mod">
          <ac:chgData name="Walid Amro" userId="905df89b-28d8-4943-9387-4e15c612d1d4" providerId="ADAL" clId="{00870F04-0932-4B7E-A90D-D5656CC3C33C}" dt="2021-08-12T10:48:42.336" v="183"/>
          <ac:spMkLst>
            <pc:docMk/>
            <pc:sldMk cId="113621815" sldId="2076138411"/>
            <ac:spMk id="52" creationId="{463DAD19-1726-4425-B4F2-5A0673282C48}"/>
          </ac:spMkLst>
        </pc:spChg>
        <pc:spChg chg="mod">
          <ac:chgData name="Walid Amro" userId="905df89b-28d8-4943-9387-4e15c612d1d4" providerId="ADAL" clId="{00870F04-0932-4B7E-A90D-D5656CC3C33C}" dt="2021-08-12T10:48:42.336" v="183"/>
          <ac:spMkLst>
            <pc:docMk/>
            <pc:sldMk cId="113621815" sldId="2076138411"/>
            <ac:spMk id="53" creationId="{E8668C15-1B4F-4DDB-8057-1E06035DE05F}"/>
          </ac:spMkLst>
        </pc:spChg>
        <pc:spChg chg="add mod">
          <ac:chgData name="Walid Amro" userId="905df89b-28d8-4943-9387-4e15c612d1d4" providerId="ADAL" clId="{00870F04-0932-4B7E-A90D-D5656CC3C33C}" dt="2021-08-12T10:48:47.868" v="184" actId="1076"/>
          <ac:spMkLst>
            <pc:docMk/>
            <pc:sldMk cId="113621815" sldId="2076138411"/>
            <ac:spMk id="54" creationId="{46BCA55F-527A-4F47-96D0-E5C28E0FB645}"/>
          </ac:spMkLst>
        </pc:spChg>
        <pc:spChg chg="add mod">
          <ac:chgData name="Walid Amro" userId="905df89b-28d8-4943-9387-4e15c612d1d4" providerId="ADAL" clId="{00870F04-0932-4B7E-A90D-D5656CC3C33C}" dt="2021-08-12T10:48:47.868" v="184" actId="1076"/>
          <ac:spMkLst>
            <pc:docMk/>
            <pc:sldMk cId="113621815" sldId="2076138411"/>
            <ac:spMk id="56" creationId="{3C431F27-0A97-4A44-AF07-133553FC718D}"/>
          </ac:spMkLst>
        </pc:spChg>
        <pc:spChg chg="add mod">
          <ac:chgData name="Walid Amro" userId="905df89b-28d8-4943-9387-4e15c612d1d4" providerId="ADAL" clId="{00870F04-0932-4B7E-A90D-D5656CC3C33C}" dt="2021-08-12T10:48:47.868" v="184" actId="1076"/>
          <ac:spMkLst>
            <pc:docMk/>
            <pc:sldMk cId="113621815" sldId="2076138411"/>
            <ac:spMk id="57" creationId="{F139223B-4C44-4AB7-AE61-459D4708FE3B}"/>
          </ac:spMkLst>
        </pc:spChg>
        <pc:spChg chg="mod">
          <ac:chgData name="Walid Amro" userId="905df89b-28d8-4943-9387-4e15c612d1d4" providerId="ADAL" clId="{00870F04-0932-4B7E-A90D-D5656CC3C33C}" dt="2021-08-12T10:48:42.336" v="183"/>
          <ac:spMkLst>
            <pc:docMk/>
            <pc:sldMk cId="113621815" sldId="2076138411"/>
            <ac:spMk id="60" creationId="{63A71981-B411-4F7F-A4AB-07A77F654A05}"/>
          </ac:spMkLst>
        </pc:spChg>
        <pc:spChg chg="mod">
          <ac:chgData name="Walid Amro" userId="905df89b-28d8-4943-9387-4e15c612d1d4" providerId="ADAL" clId="{00870F04-0932-4B7E-A90D-D5656CC3C33C}" dt="2021-08-12T10:48:42.336" v="183"/>
          <ac:spMkLst>
            <pc:docMk/>
            <pc:sldMk cId="113621815" sldId="2076138411"/>
            <ac:spMk id="61" creationId="{D00A41C9-8EA6-4584-9733-BDB86497BDFF}"/>
          </ac:spMkLst>
        </pc:spChg>
        <pc:spChg chg="mod">
          <ac:chgData name="Walid Amro" userId="905df89b-28d8-4943-9387-4e15c612d1d4" providerId="ADAL" clId="{00870F04-0932-4B7E-A90D-D5656CC3C33C}" dt="2021-08-12T10:48:42.336" v="183"/>
          <ac:spMkLst>
            <pc:docMk/>
            <pc:sldMk cId="113621815" sldId="2076138411"/>
            <ac:spMk id="62" creationId="{4C776D13-B5E7-443E-988F-DC62E8DA2783}"/>
          </ac:spMkLst>
        </pc:spChg>
        <pc:spChg chg="mod">
          <ac:chgData name="Walid Amro" userId="905df89b-28d8-4943-9387-4e15c612d1d4" providerId="ADAL" clId="{00870F04-0932-4B7E-A90D-D5656CC3C33C}" dt="2021-08-12T10:48:42.336" v="183"/>
          <ac:spMkLst>
            <pc:docMk/>
            <pc:sldMk cId="113621815" sldId="2076138411"/>
            <ac:spMk id="63" creationId="{ED59369C-808E-416B-9972-BC62B9C45536}"/>
          </ac:spMkLst>
        </pc:spChg>
        <pc:spChg chg="mod">
          <ac:chgData name="Walid Amro" userId="905df89b-28d8-4943-9387-4e15c612d1d4" providerId="ADAL" clId="{00870F04-0932-4B7E-A90D-D5656CC3C33C}" dt="2021-08-12T10:48:42.336" v="183"/>
          <ac:spMkLst>
            <pc:docMk/>
            <pc:sldMk cId="113621815" sldId="2076138411"/>
            <ac:spMk id="64" creationId="{9B66493B-EAD1-41C5-89F9-CC98FA9374B3}"/>
          </ac:spMkLst>
        </pc:spChg>
        <pc:spChg chg="mod">
          <ac:chgData name="Walid Amro" userId="905df89b-28d8-4943-9387-4e15c612d1d4" providerId="ADAL" clId="{00870F04-0932-4B7E-A90D-D5656CC3C33C}" dt="2021-08-12T10:48:42.336" v="183"/>
          <ac:spMkLst>
            <pc:docMk/>
            <pc:sldMk cId="113621815" sldId="2076138411"/>
            <ac:spMk id="65" creationId="{007AFD7E-497B-4E99-868F-DD6EBF571606}"/>
          </ac:spMkLst>
        </pc:spChg>
        <pc:spChg chg="mod">
          <ac:chgData name="Walid Amro" userId="905df89b-28d8-4943-9387-4e15c612d1d4" providerId="ADAL" clId="{00870F04-0932-4B7E-A90D-D5656CC3C33C}" dt="2021-08-12T10:48:42.336" v="183"/>
          <ac:spMkLst>
            <pc:docMk/>
            <pc:sldMk cId="113621815" sldId="2076138411"/>
            <ac:spMk id="66" creationId="{B6281929-4658-4DAA-9837-A637BF6A8080}"/>
          </ac:spMkLst>
        </pc:spChg>
        <pc:spChg chg="mod">
          <ac:chgData name="Walid Amro" userId="905df89b-28d8-4943-9387-4e15c612d1d4" providerId="ADAL" clId="{00870F04-0932-4B7E-A90D-D5656CC3C33C}" dt="2021-08-12T10:48:42.336" v="183"/>
          <ac:spMkLst>
            <pc:docMk/>
            <pc:sldMk cId="113621815" sldId="2076138411"/>
            <ac:spMk id="67" creationId="{B5224D6F-08CA-44F6-83DC-B2534F7C90B8}"/>
          </ac:spMkLst>
        </pc:spChg>
        <pc:spChg chg="mod">
          <ac:chgData name="Walid Amro" userId="905df89b-28d8-4943-9387-4e15c612d1d4" providerId="ADAL" clId="{00870F04-0932-4B7E-A90D-D5656CC3C33C}" dt="2021-08-12T10:48:42.336" v="183"/>
          <ac:spMkLst>
            <pc:docMk/>
            <pc:sldMk cId="113621815" sldId="2076138411"/>
            <ac:spMk id="68" creationId="{3D123514-B7E6-4A62-9C3F-946CFA050803}"/>
          </ac:spMkLst>
        </pc:spChg>
        <pc:spChg chg="mod">
          <ac:chgData name="Walid Amro" userId="905df89b-28d8-4943-9387-4e15c612d1d4" providerId="ADAL" clId="{00870F04-0932-4B7E-A90D-D5656CC3C33C}" dt="2021-08-12T10:48:42.336" v="183"/>
          <ac:spMkLst>
            <pc:docMk/>
            <pc:sldMk cId="113621815" sldId="2076138411"/>
            <ac:spMk id="69" creationId="{0DE07587-54B4-4407-932D-E1C15484A66B}"/>
          </ac:spMkLst>
        </pc:spChg>
        <pc:spChg chg="mod">
          <ac:chgData name="Walid Amro" userId="905df89b-28d8-4943-9387-4e15c612d1d4" providerId="ADAL" clId="{00870F04-0932-4B7E-A90D-D5656CC3C33C}" dt="2021-08-12T10:48:42.336" v="183"/>
          <ac:spMkLst>
            <pc:docMk/>
            <pc:sldMk cId="113621815" sldId="2076138411"/>
            <ac:spMk id="70" creationId="{A923A153-90B0-4FB4-AE87-9E7A1016F8F3}"/>
          </ac:spMkLst>
        </pc:spChg>
        <pc:spChg chg="add mod">
          <ac:chgData name="Walid Amro" userId="905df89b-28d8-4943-9387-4e15c612d1d4" providerId="ADAL" clId="{00870F04-0932-4B7E-A90D-D5656CC3C33C}" dt="2021-08-12T10:48:47.868" v="184" actId="1076"/>
          <ac:spMkLst>
            <pc:docMk/>
            <pc:sldMk cId="113621815" sldId="2076138411"/>
            <ac:spMk id="73" creationId="{3F9FD9B9-7F72-4915-BC02-F8C34A2C0CD7}"/>
          </ac:spMkLst>
        </pc:spChg>
        <pc:spChg chg="add mod">
          <ac:chgData name="Walid Amro" userId="905df89b-28d8-4943-9387-4e15c612d1d4" providerId="ADAL" clId="{00870F04-0932-4B7E-A90D-D5656CC3C33C}" dt="2021-08-12T10:48:47.868" v="184" actId="1076"/>
          <ac:spMkLst>
            <pc:docMk/>
            <pc:sldMk cId="113621815" sldId="2076138411"/>
            <ac:spMk id="74" creationId="{D384F2B7-AA65-4890-9708-92983BCA4FC0}"/>
          </ac:spMkLst>
        </pc:spChg>
        <pc:grpChg chg="add mod">
          <ac:chgData name="Walid Amro" userId="905df89b-28d8-4943-9387-4e15c612d1d4" providerId="ADAL" clId="{00870F04-0932-4B7E-A90D-D5656CC3C33C}" dt="2021-08-12T10:48:47.868" v="184" actId="1076"/>
          <ac:grpSpMkLst>
            <pc:docMk/>
            <pc:sldMk cId="113621815" sldId="2076138411"/>
            <ac:grpSpMk id="7" creationId="{1DD97D79-BDA6-490E-8D71-306C729EC029}"/>
          </ac:grpSpMkLst>
        </pc:grpChg>
        <pc:grpChg chg="mod">
          <ac:chgData name="Walid Amro" userId="905df89b-28d8-4943-9387-4e15c612d1d4" providerId="ADAL" clId="{00870F04-0932-4B7E-A90D-D5656CC3C33C}" dt="2021-08-12T10:48:42.336" v="183"/>
          <ac:grpSpMkLst>
            <pc:docMk/>
            <pc:sldMk cId="113621815" sldId="2076138411"/>
            <ac:grpSpMk id="12" creationId="{0DEA996E-D951-44BE-8C8D-4FB43DF00FCC}"/>
          </ac:grpSpMkLst>
        </pc:grpChg>
        <pc:grpChg chg="mod">
          <ac:chgData name="Walid Amro" userId="905df89b-28d8-4943-9387-4e15c612d1d4" providerId="ADAL" clId="{00870F04-0932-4B7E-A90D-D5656CC3C33C}" dt="2021-08-12T10:48:42.336" v="183"/>
          <ac:grpSpMkLst>
            <pc:docMk/>
            <pc:sldMk cId="113621815" sldId="2076138411"/>
            <ac:grpSpMk id="13" creationId="{D80368EA-1651-4025-B9B7-EFB205B65FE1}"/>
          </ac:grpSpMkLst>
        </pc:grpChg>
        <pc:grpChg chg="add mod">
          <ac:chgData name="Walid Amro" userId="905df89b-28d8-4943-9387-4e15c612d1d4" providerId="ADAL" clId="{00870F04-0932-4B7E-A90D-D5656CC3C33C}" dt="2021-08-12T10:48:47.868" v="184" actId="1076"/>
          <ac:grpSpMkLst>
            <pc:docMk/>
            <pc:sldMk cId="113621815" sldId="2076138411"/>
            <ac:grpSpMk id="28" creationId="{3506933A-6D81-47B5-B0BF-75FCEDE51F2B}"/>
          </ac:grpSpMkLst>
        </pc:grpChg>
        <pc:grpChg chg="add mod">
          <ac:chgData name="Walid Amro" userId="905df89b-28d8-4943-9387-4e15c612d1d4" providerId="ADAL" clId="{00870F04-0932-4B7E-A90D-D5656CC3C33C}" dt="2021-08-12T10:48:47.868" v="184" actId="1076"/>
          <ac:grpSpMkLst>
            <pc:docMk/>
            <pc:sldMk cId="113621815" sldId="2076138411"/>
            <ac:grpSpMk id="34" creationId="{CAB91DF9-291A-4755-A018-0BBBFE3902DB}"/>
          </ac:grpSpMkLst>
        </pc:grpChg>
        <pc:grpChg chg="mod">
          <ac:chgData name="Walid Amro" userId="905df89b-28d8-4943-9387-4e15c612d1d4" providerId="ADAL" clId="{00870F04-0932-4B7E-A90D-D5656CC3C33C}" dt="2021-08-12T10:48:42.336" v="183"/>
          <ac:grpSpMkLst>
            <pc:docMk/>
            <pc:sldMk cId="113621815" sldId="2076138411"/>
            <ac:grpSpMk id="39" creationId="{DF7C8157-8B7A-4B98-9154-8A2F1F4D327B}"/>
          </ac:grpSpMkLst>
        </pc:grpChg>
        <pc:grpChg chg="mod">
          <ac:chgData name="Walid Amro" userId="905df89b-28d8-4943-9387-4e15c612d1d4" providerId="ADAL" clId="{00870F04-0932-4B7E-A90D-D5656CC3C33C}" dt="2021-08-12T10:48:42.336" v="183"/>
          <ac:grpSpMkLst>
            <pc:docMk/>
            <pc:sldMk cId="113621815" sldId="2076138411"/>
            <ac:grpSpMk id="40" creationId="{66FAB41E-3D44-491D-9935-A7E2DA12E57E}"/>
          </ac:grpSpMkLst>
        </pc:grpChg>
        <pc:grpChg chg="add mod">
          <ac:chgData name="Walid Amro" userId="905df89b-28d8-4943-9387-4e15c612d1d4" providerId="ADAL" clId="{00870F04-0932-4B7E-A90D-D5656CC3C33C}" dt="2021-08-12T10:48:47.868" v="184" actId="1076"/>
          <ac:grpSpMkLst>
            <pc:docMk/>
            <pc:sldMk cId="113621815" sldId="2076138411"/>
            <ac:grpSpMk id="58" creationId="{0F6AAABA-F57A-4B75-86CE-663C552708E5}"/>
          </ac:grpSpMkLst>
        </pc:grpChg>
        <pc:grpChg chg="mod">
          <ac:chgData name="Walid Amro" userId="905df89b-28d8-4943-9387-4e15c612d1d4" providerId="ADAL" clId="{00870F04-0932-4B7E-A90D-D5656CC3C33C}" dt="2021-08-12T10:48:42.336" v="183"/>
          <ac:grpSpMkLst>
            <pc:docMk/>
            <pc:sldMk cId="113621815" sldId="2076138411"/>
            <ac:grpSpMk id="59" creationId="{17C433D8-43A7-45FF-A112-AED6AF9067A2}"/>
          </ac:grpSpMkLst>
        </pc:grpChg>
        <pc:picChg chg="mod">
          <ac:chgData name="Walid Amro" userId="905df89b-28d8-4943-9387-4e15c612d1d4" providerId="ADAL" clId="{00870F04-0932-4B7E-A90D-D5656CC3C33C}" dt="2021-08-12T10:48:42.336" v="183"/>
          <ac:picMkLst>
            <pc:docMk/>
            <pc:sldMk cId="113621815" sldId="2076138411"/>
            <ac:picMk id="9" creationId="{6171A5FB-56B9-48E3-BC18-CF86ED37B92D}"/>
          </ac:picMkLst>
        </pc:picChg>
        <pc:picChg chg="mod">
          <ac:chgData name="Walid Amro" userId="905df89b-28d8-4943-9387-4e15c612d1d4" providerId="ADAL" clId="{00870F04-0932-4B7E-A90D-D5656CC3C33C}" dt="2021-08-12T10:48:42.336" v="183"/>
          <ac:picMkLst>
            <pc:docMk/>
            <pc:sldMk cId="113621815" sldId="2076138411"/>
            <ac:picMk id="11" creationId="{FFB13E9E-69F5-4687-AF92-F1407D1ACB76}"/>
          </ac:picMkLst>
        </pc:picChg>
        <pc:picChg chg="mod">
          <ac:chgData name="Walid Amro" userId="905df89b-28d8-4943-9387-4e15c612d1d4" providerId="ADAL" clId="{00870F04-0932-4B7E-A90D-D5656CC3C33C}" dt="2021-08-12T10:48:42.336" v="183"/>
          <ac:picMkLst>
            <pc:docMk/>
            <pc:sldMk cId="113621815" sldId="2076138411"/>
            <ac:picMk id="14" creationId="{89E18692-AAD8-4E87-89A4-0CDE038A78B7}"/>
          </ac:picMkLst>
        </pc:picChg>
        <pc:picChg chg="mod">
          <ac:chgData name="Walid Amro" userId="905df89b-28d8-4943-9387-4e15c612d1d4" providerId="ADAL" clId="{00870F04-0932-4B7E-A90D-D5656CC3C33C}" dt="2021-08-12T10:48:42.336" v="183"/>
          <ac:picMkLst>
            <pc:docMk/>
            <pc:sldMk cId="113621815" sldId="2076138411"/>
            <ac:picMk id="29" creationId="{C06D6C96-E8E4-49BB-9AFB-02FF33BE7883}"/>
          </ac:picMkLst>
        </pc:picChg>
        <pc:picChg chg="mod">
          <ac:chgData name="Walid Amro" userId="905df89b-28d8-4943-9387-4e15c612d1d4" providerId="ADAL" clId="{00870F04-0932-4B7E-A90D-D5656CC3C33C}" dt="2021-08-12T10:48:42.336" v="183"/>
          <ac:picMkLst>
            <pc:docMk/>
            <pc:sldMk cId="113621815" sldId="2076138411"/>
            <ac:picMk id="36" creationId="{994A9BD0-94B6-493A-B117-9A2DDC0E3140}"/>
          </ac:picMkLst>
        </pc:picChg>
        <pc:picChg chg="mod">
          <ac:chgData name="Walid Amro" userId="905df89b-28d8-4943-9387-4e15c612d1d4" providerId="ADAL" clId="{00870F04-0932-4B7E-A90D-D5656CC3C33C}" dt="2021-08-12T10:48:42.336" v="183"/>
          <ac:picMkLst>
            <pc:docMk/>
            <pc:sldMk cId="113621815" sldId="2076138411"/>
            <ac:picMk id="38" creationId="{BE008059-03C8-4658-BC4E-708AC9EB32DC}"/>
          </ac:picMkLst>
        </pc:picChg>
        <pc:picChg chg="mod">
          <ac:chgData name="Walid Amro" userId="905df89b-28d8-4943-9387-4e15c612d1d4" providerId="ADAL" clId="{00870F04-0932-4B7E-A90D-D5656CC3C33C}" dt="2021-08-12T10:48:42.336" v="183"/>
          <ac:picMkLst>
            <pc:docMk/>
            <pc:sldMk cId="113621815" sldId="2076138411"/>
            <ac:picMk id="41" creationId="{360D43F1-B1F7-4B94-820D-318BC95CEC47}"/>
          </ac:picMkLst>
        </pc:picChg>
        <pc:picChg chg="add mod">
          <ac:chgData name="Walid Amro" userId="905df89b-28d8-4943-9387-4e15c612d1d4" providerId="ADAL" clId="{00870F04-0932-4B7E-A90D-D5656CC3C33C}" dt="2021-08-12T10:48:47.868" v="184" actId="1076"/>
          <ac:picMkLst>
            <pc:docMk/>
            <pc:sldMk cId="113621815" sldId="2076138411"/>
            <ac:picMk id="75" creationId="{DE8D8F0B-EE68-473F-B7B1-B523BE870F1D}"/>
          </ac:picMkLst>
        </pc:picChg>
        <pc:cxnChg chg="add mod">
          <ac:chgData name="Walid Amro" userId="905df89b-28d8-4943-9387-4e15c612d1d4" providerId="ADAL" clId="{00870F04-0932-4B7E-A90D-D5656CC3C33C}" dt="2021-08-12T10:48:47.868" v="184" actId="1076"/>
          <ac:cxnSpMkLst>
            <pc:docMk/>
            <pc:sldMk cId="113621815" sldId="2076138411"/>
            <ac:cxnSpMk id="33" creationId="{42FB7A0F-7211-44F8-B74B-7EC0F2982CD5}"/>
          </ac:cxnSpMkLst>
        </pc:cxnChg>
        <pc:cxnChg chg="add mod">
          <ac:chgData name="Walid Amro" userId="905df89b-28d8-4943-9387-4e15c612d1d4" providerId="ADAL" clId="{00870F04-0932-4B7E-A90D-D5656CC3C33C}" dt="2021-08-12T10:48:47.868" v="184" actId="1076"/>
          <ac:cxnSpMkLst>
            <pc:docMk/>
            <pc:sldMk cId="113621815" sldId="2076138411"/>
            <ac:cxnSpMk id="55" creationId="{9CBE12E1-80D2-42A9-AD4C-D0F429B4EF24}"/>
          </ac:cxnSpMkLst>
        </pc:cxnChg>
        <pc:cxnChg chg="add mod">
          <ac:chgData name="Walid Amro" userId="905df89b-28d8-4943-9387-4e15c612d1d4" providerId="ADAL" clId="{00870F04-0932-4B7E-A90D-D5656CC3C33C}" dt="2021-08-12T10:48:47.868" v="184" actId="1076"/>
          <ac:cxnSpMkLst>
            <pc:docMk/>
            <pc:sldMk cId="113621815" sldId="2076138411"/>
            <ac:cxnSpMk id="71" creationId="{172706FA-1BA0-4007-BCB8-724DF5FDA9BB}"/>
          </ac:cxnSpMkLst>
        </pc:cxnChg>
        <pc:cxnChg chg="add mod">
          <ac:chgData name="Walid Amro" userId="905df89b-28d8-4943-9387-4e15c612d1d4" providerId="ADAL" clId="{00870F04-0932-4B7E-A90D-D5656CC3C33C}" dt="2021-08-12T10:48:47.868" v="184" actId="1076"/>
          <ac:cxnSpMkLst>
            <pc:docMk/>
            <pc:sldMk cId="113621815" sldId="2076138411"/>
            <ac:cxnSpMk id="72" creationId="{BDA1EDFC-15F4-4205-8F41-1973421C02EB}"/>
          </ac:cxnSpMkLst>
        </pc:cxnChg>
      </pc:sldChg>
      <pc:sldChg chg="del">
        <pc:chgData name="Walid Amro" userId="905df89b-28d8-4943-9387-4e15c612d1d4" providerId="ADAL" clId="{00870F04-0932-4B7E-A90D-D5656CC3C33C}" dt="2021-08-12T10:36:56.892" v="49" actId="47"/>
        <pc:sldMkLst>
          <pc:docMk/>
          <pc:sldMk cId="2570900106" sldId="2076138412"/>
        </pc:sldMkLst>
      </pc:sldChg>
      <pc:sldChg chg="addSp delSp modSp add mod modNotesTx">
        <pc:chgData name="Walid Amro" userId="905df89b-28d8-4943-9387-4e15c612d1d4" providerId="ADAL" clId="{00870F04-0932-4B7E-A90D-D5656CC3C33C}" dt="2021-08-12T10:57:09.148" v="300"/>
        <pc:sldMkLst>
          <pc:docMk/>
          <pc:sldMk cId="2719526966" sldId="2076138412"/>
        </pc:sldMkLst>
        <pc:spChg chg="add del mod">
          <ac:chgData name="Walid Amro" userId="905df89b-28d8-4943-9387-4e15c612d1d4" providerId="ADAL" clId="{00870F04-0932-4B7E-A90D-D5656CC3C33C}" dt="2021-08-12T10:53:05.748" v="252" actId="478"/>
          <ac:spMkLst>
            <pc:docMk/>
            <pc:sldMk cId="2719526966" sldId="2076138412"/>
            <ac:spMk id="3" creationId="{E613C70B-36D6-4256-890B-E4DFF072F0E9}"/>
          </ac:spMkLst>
        </pc:spChg>
        <pc:spChg chg="del mod">
          <ac:chgData name="Walid Amro" userId="905df89b-28d8-4943-9387-4e15c612d1d4" providerId="ADAL" clId="{00870F04-0932-4B7E-A90D-D5656CC3C33C}" dt="2021-08-12T10:52:58.499" v="251" actId="478"/>
          <ac:spMkLst>
            <pc:docMk/>
            <pc:sldMk cId="2719526966" sldId="2076138412"/>
            <ac:spMk id="6" creationId="{00000000-0000-0000-0000-000000000000}"/>
          </ac:spMkLst>
        </pc:spChg>
        <pc:spChg chg="mod">
          <ac:chgData name="Walid Amro" userId="905df89b-28d8-4943-9387-4e15c612d1d4" providerId="ADAL" clId="{00870F04-0932-4B7E-A90D-D5656CC3C33C}" dt="2021-08-12T10:53:16.143" v="253"/>
          <ac:spMkLst>
            <pc:docMk/>
            <pc:sldMk cId="2719526966" sldId="2076138412"/>
            <ac:spMk id="9" creationId="{1BBB8731-0B7E-4C51-B5BC-8690D99B42B9}"/>
          </ac:spMkLst>
        </pc:spChg>
        <pc:spChg chg="mod">
          <ac:chgData name="Walid Amro" userId="905df89b-28d8-4943-9387-4e15c612d1d4" providerId="ADAL" clId="{00870F04-0932-4B7E-A90D-D5656CC3C33C}" dt="2021-08-12T10:53:16.143" v="253"/>
          <ac:spMkLst>
            <pc:docMk/>
            <pc:sldMk cId="2719526966" sldId="2076138412"/>
            <ac:spMk id="15" creationId="{28E4EC94-0632-4650-81A9-C3A102432F81}"/>
          </ac:spMkLst>
        </pc:spChg>
        <pc:spChg chg="mod">
          <ac:chgData name="Walid Amro" userId="905df89b-28d8-4943-9387-4e15c612d1d4" providerId="ADAL" clId="{00870F04-0932-4B7E-A90D-D5656CC3C33C}" dt="2021-08-12T10:52:30.103" v="249" actId="20577"/>
          <ac:spMkLst>
            <pc:docMk/>
            <pc:sldMk cId="2719526966" sldId="2076138412"/>
            <ac:spMk id="17" creationId="{00000000-0000-0000-0000-000000000000}"/>
          </ac:spMkLst>
        </pc:spChg>
        <pc:spChg chg="mod">
          <ac:chgData name="Walid Amro" userId="905df89b-28d8-4943-9387-4e15c612d1d4" providerId="ADAL" clId="{00870F04-0932-4B7E-A90D-D5656CC3C33C}" dt="2021-08-12T10:53:16.143" v="253"/>
          <ac:spMkLst>
            <pc:docMk/>
            <pc:sldMk cId="2719526966" sldId="2076138412"/>
            <ac:spMk id="19" creationId="{2A00370C-90DD-4BF3-A14A-B87C9CA0EB98}"/>
          </ac:spMkLst>
        </pc:spChg>
        <pc:spChg chg="mod">
          <ac:chgData name="Walid Amro" userId="905df89b-28d8-4943-9387-4e15c612d1d4" providerId="ADAL" clId="{00870F04-0932-4B7E-A90D-D5656CC3C33C}" dt="2021-08-12T10:53:16.143" v="253"/>
          <ac:spMkLst>
            <pc:docMk/>
            <pc:sldMk cId="2719526966" sldId="2076138412"/>
            <ac:spMk id="22" creationId="{8FCB0A8D-D896-462C-852A-E447E00E8AFD}"/>
          </ac:spMkLst>
        </pc:spChg>
        <pc:spChg chg="mod">
          <ac:chgData name="Walid Amro" userId="905df89b-28d8-4943-9387-4e15c612d1d4" providerId="ADAL" clId="{00870F04-0932-4B7E-A90D-D5656CC3C33C}" dt="2021-08-12T10:53:16.143" v="253"/>
          <ac:spMkLst>
            <pc:docMk/>
            <pc:sldMk cId="2719526966" sldId="2076138412"/>
            <ac:spMk id="25" creationId="{350BDEEF-1B60-4068-B192-C59433D4B89D}"/>
          </ac:spMkLst>
        </pc:spChg>
        <pc:spChg chg="add mod">
          <ac:chgData name="Walid Amro" userId="905df89b-28d8-4943-9387-4e15c612d1d4" providerId="ADAL" clId="{00870F04-0932-4B7E-A90D-D5656CC3C33C}" dt="2021-08-12T10:53:33.548" v="254" actId="3062"/>
          <ac:spMkLst>
            <pc:docMk/>
            <pc:sldMk cId="2719526966" sldId="2076138412"/>
            <ac:spMk id="26" creationId="{031E6CF5-87AE-4157-8437-2793DAA7E165}"/>
          </ac:spMkLst>
        </pc:spChg>
        <pc:spChg chg="mod">
          <ac:chgData name="Walid Amro" userId="905df89b-28d8-4943-9387-4e15c612d1d4" providerId="ADAL" clId="{00870F04-0932-4B7E-A90D-D5656CC3C33C}" dt="2021-08-12T10:53:16.143" v="253"/>
          <ac:spMkLst>
            <pc:docMk/>
            <pc:sldMk cId="2719526966" sldId="2076138412"/>
            <ac:spMk id="29" creationId="{091BB471-9F04-4270-81DE-3793D3E8752B}"/>
          </ac:spMkLst>
        </pc:spChg>
        <pc:spChg chg="mod">
          <ac:chgData name="Walid Amro" userId="905df89b-28d8-4943-9387-4e15c612d1d4" providerId="ADAL" clId="{00870F04-0932-4B7E-A90D-D5656CC3C33C}" dt="2021-08-12T10:53:16.143" v="253"/>
          <ac:spMkLst>
            <pc:docMk/>
            <pc:sldMk cId="2719526966" sldId="2076138412"/>
            <ac:spMk id="32" creationId="{BD88586D-A60F-42E3-81DF-C8DCA76B7CF2}"/>
          </ac:spMkLst>
        </pc:spChg>
        <pc:spChg chg="mod">
          <ac:chgData name="Walid Amro" userId="905df89b-28d8-4943-9387-4e15c612d1d4" providerId="ADAL" clId="{00870F04-0932-4B7E-A90D-D5656CC3C33C}" dt="2021-08-12T10:53:16.143" v="253"/>
          <ac:spMkLst>
            <pc:docMk/>
            <pc:sldMk cId="2719526966" sldId="2076138412"/>
            <ac:spMk id="33" creationId="{800266EA-649E-4756-A54B-93D110041EF9}"/>
          </ac:spMkLst>
        </pc:spChg>
        <pc:spChg chg="mod">
          <ac:chgData name="Walid Amro" userId="905df89b-28d8-4943-9387-4e15c612d1d4" providerId="ADAL" clId="{00870F04-0932-4B7E-A90D-D5656CC3C33C}" dt="2021-08-12T10:53:16.143" v="253"/>
          <ac:spMkLst>
            <pc:docMk/>
            <pc:sldMk cId="2719526966" sldId="2076138412"/>
            <ac:spMk id="34" creationId="{99825028-2A68-4606-B208-E9E75DD61708}"/>
          </ac:spMkLst>
        </pc:spChg>
        <pc:spChg chg="mod">
          <ac:chgData name="Walid Amro" userId="905df89b-28d8-4943-9387-4e15c612d1d4" providerId="ADAL" clId="{00870F04-0932-4B7E-A90D-D5656CC3C33C}" dt="2021-08-12T10:53:16.143" v="253"/>
          <ac:spMkLst>
            <pc:docMk/>
            <pc:sldMk cId="2719526966" sldId="2076138412"/>
            <ac:spMk id="35" creationId="{F51C7B9D-0571-4AA9-9586-54049ED75E4F}"/>
          </ac:spMkLst>
        </pc:spChg>
        <pc:spChg chg="mod">
          <ac:chgData name="Walid Amro" userId="905df89b-28d8-4943-9387-4e15c612d1d4" providerId="ADAL" clId="{00870F04-0932-4B7E-A90D-D5656CC3C33C}" dt="2021-08-12T10:53:16.143" v="253"/>
          <ac:spMkLst>
            <pc:docMk/>
            <pc:sldMk cId="2719526966" sldId="2076138412"/>
            <ac:spMk id="36" creationId="{65B657D3-6557-4B54-A388-AFF3373AA634}"/>
          </ac:spMkLst>
        </pc:spChg>
        <pc:spChg chg="mod">
          <ac:chgData name="Walid Amro" userId="905df89b-28d8-4943-9387-4e15c612d1d4" providerId="ADAL" clId="{00870F04-0932-4B7E-A90D-D5656CC3C33C}" dt="2021-08-12T10:53:16.143" v="253"/>
          <ac:spMkLst>
            <pc:docMk/>
            <pc:sldMk cId="2719526966" sldId="2076138412"/>
            <ac:spMk id="37" creationId="{470E15B4-1409-4923-ADB7-89EA5A88EDB8}"/>
          </ac:spMkLst>
        </pc:spChg>
        <pc:spChg chg="mod">
          <ac:chgData name="Walid Amro" userId="905df89b-28d8-4943-9387-4e15c612d1d4" providerId="ADAL" clId="{00870F04-0932-4B7E-A90D-D5656CC3C33C}" dt="2021-08-12T10:53:16.143" v="253"/>
          <ac:spMkLst>
            <pc:docMk/>
            <pc:sldMk cId="2719526966" sldId="2076138412"/>
            <ac:spMk id="38" creationId="{F9748949-F7F1-404E-B709-C9B7B39F1235}"/>
          </ac:spMkLst>
        </pc:spChg>
        <pc:spChg chg="mod">
          <ac:chgData name="Walid Amro" userId="905df89b-28d8-4943-9387-4e15c612d1d4" providerId="ADAL" clId="{00870F04-0932-4B7E-A90D-D5656CC3C33C}" dt="2021-08-12T10:53:16.143" v="253"/>
          <ac:spMkLst>
            <pc:docMk/>
            <pc:sldMk cId="2719526966" sldId="2076138412"/>
            <ac:spMk id="39" creationId="{5496D2B8-44BE-4E55-BE73-76947E0DDF20}"/>
          </ac:spMkLst>
        </pc:spChg>
        <pc:spChg chg="mod">
          <ac:chgData name="Walid Amro" userId="905df89b-28d8-4943-9387-4e15c612d1d4" providerId="ADAL" clId="{00870F04-0932-4B7E-A90D-D5656CC3C33C}" dt="2021-08-12T10:53:16.143" v="253"/>
          <ac:spMkLst>
            <pc:docMk/>
            <pc:sldMk cId="2719526966" sldId="2076138412"/>
            <ac:spMk id="40" creationId="{E769CA4B-FBCF-4D94-90F9-947C4B12D361}"/>
          </ac:spMkLst>
        </pc:spChg>
        <pc:spChg chg="mod">
          <ac:chgData name="Walid Amro" userId="905df89b-28d8-4943-9387-4e15c612d1d4" providerId="ADAL" clId="{00870F04-0932-4B7E-A90D-D5656CC3C33C}" dt="2021-08-12T10:53:16.143" v="253"/>
          <ac:spMkLst>
            <pc:docMk/>
            <pc:sldMk cId="2719526966" sldId="2076138412"/>
            <ac:spMk id="41" creationId="{9C6E5096-CCD8-4677-9D9E-7E004E9AED59}"/>
          </ac:spMkLst>
        </pc:spChg>
        <pc:spChg chg="mod">
          <ac:chgData name="Walid Amro" userId="905df89b-28d8-4943-9387-4e15c612d1d4" providerId="ADAL" clId="{00870F04-0932-4B7E-A90D-D5656CC3C33C}" dt="2021-08-12T10:53:16.143" v="253"/>
          <ac:spMkLst>
            <pc:docMk/>
            <pc:sldMk cId="2719526966" sldId="2076138412"/>
            <ac:spMk id="42" creationId="{E9AB219B-BFBE-427C-A1F3-338A7C4A82E5}"/>
          </ac:spMkLst>
        </pc:spChg>
        <pc:spChg chg="mod">
          <ac:chgData name="Walid Amro" userId="905df89b-28d8-4943-9387-4e15c612d1d4" providerId="ADAL" clId="{00870F04-0932-4B7E-A90D-D5656CC3C33C}" dt="2021-08-12T10:55:21.268" v="256"/>
          <ac:spMkLst>
            <pc:docMk/>
            <pc:sldMk cId="2719526966" sldId="2076138412"/>
            <ac:spMk id="45" creationId="{E71D344D-AFDA-469C-9046-FCFC9FA6E401}"/>
          </ac:spMkLst>
        </pc:spChg>
        <pc:spChg chg="mod">
          <ac:chgData name="Walid Amro" userId="905df89b-28d8-4943-9387-4e15c612d1d4" providerId="ADAL" clId="{00870F04-0932-4B7E-A90D-D5656CC3C33C}" dt="2021-08-12T10:55:21.268" v="256"/>
          <ac:spMkLst>
            <pc:docMk/>
            <pc:sldMk cId="2719526966" sldId="2076138412"/>
            <ac:spMk id="51" creationId="{C5F6F193-F5C7-437E-8619-CFB0A87608E6}"/>
          </ac:spMkLst>
        </pc:spChg>
        <pc:spChg chg="mod">
          <ac:chgData name="Walid Amro" userId="905df89b-28d8-4943-9387-4e15c612d1d4" providerId="ADAL" clId="{00870F04-0932-4B7E-A90D-D5656CC3C33C}" dt="2021-08-12T10:55:21.268" v="256"/>
          <ac:spMkLst>
            <pc:docMk/>
            <pc:sldMk cId="2719526966" sldId="2076138412"/>
            <ac:spMk id="54" creationId="{15B51A52-B7CE-4FBE-A325-C5DB000F228E}"/>
          </ac:spMkLst>
        </pc:spChg>
        <pc:spChg chg="mod">
          <ac:chgData name="Walid Amro" userId="905df89b-28d8-4943-9387-4e15c612d1d4" providerId="ADAL" clId="{00870F04-0932-4B7E-A90D-D5656CC3C33C}" dt="2021-08-12T10:55:21.268" v="256"/>
          <ac:spMkLst>
            <pc:docMk/>
            <pc:sldMk cId="2719526966" sldId="2076138412"/>
            <ac:spMk id="57" creationId="{91D53189-2D78-44DD-A784-F2AD00F7CB95}"/>
          </ac:spMkLst>
        </pc:spChg>
        <pc:spChg chg="mod">
          <ac:chgData name="Walid Amro" userId="905df89b-28d8-4943-9387-4e15c612d1d4" providerId="ADAL" clId="{00870F04-0932-4B7E-A90D-D5656CC3C33C}" dt="2021-08-12T10:55:21.268" v="256"/>
          <ac:spMkLst>
            <pc:docMk/>
            <pc:sldMk cId="2719526966" sldId="2076138412"/>
            <ac:spMk id="60" creationId="{6C752709-ABA5-4072-AAE9-DBE836299959}"/>
          </ac:spMkLst>
        </pc:spChg>
        <pc:spChg chg="add del mod">
          <ac:chgData name="Walid Amro" userId="905df89b-28d8-4943-9387-4e15c612d1d4" providerId="ADAL" clId="{00870F04-0932-4B7E-A90D-D5656CC3C33C}" dt="2021-08-12T10:55:25.350" v="257"/>
          <ac:spMkLst>
            <pc:docMk/>
            <pc:sldMk cId="2719526966" sldId="2076138412"/>
            <ac:spMk id="61" creationId="{67D397EA-661A-416C-A299-672D94819176}"/>
          </ac:spMkLst>
        </pc:spChg>
        <pc:spChg chg="mod">
          <ac:chgData name="Walid Amro" userId="905df89b-28d8-4943-9387-4e15c612d1d4" providerId="ADAL" clId="{00870F04-0932-4B7E-A90D-D5656CC3C33C}" dt="2021-08-12T10:55:21.268" v="256"/>
          <ac:spMkLst>
            <pc:docMk/>
            <pc:sldMk cId="2719526966" sldId="2076138412"/>
            <ac:spMk id="64" creationId="{10593108-91F8-4A2F-A043-107CBD9D17C7}"/>
          </ac:spMkLst>
        </pc:spChg>
        <pc:spChg chg="mod">
          <ac:chgData name="Walid Amro" userId="905df89b-28d8-4943-9387-4e15c612d1d4" providerId="ADAL" clId="{00870F04-0932-4B7E-A90D-D5656CC3C33C}" dt="2021-08-12T10:55:21.268" v="256"/>
          <ac:spMkLst>
            <pc:docMk/>
            <pc:sldMk cId="2719526966" sldId="2076138412"/>
            <ac:spMk id="67" creationId="{044A419A-91D6-4E29-A2DA-3DDA966C11A1}"/>
          </ac:spMkLst>
        </pc:spChg>
        <pc:spChg chg="mod">
          <ac:chgData name="Walid Amro" userId="905df89b-28d8-4943-9387-4e15c612d1d4" providerId="ADAL" clId="{00870F04-0932-4B7E-A90D-D5656CC3C33C}" dt="2021-08-12T10:55:21.268" v="256"/>
          <ac:spMkLst>
            <pc:docMk/>
            <pc:sldMk cId="2719526966" sldId="2076138412"/>
            <ac:spMk id="68" creationId="{BF96929E-B91F-4EEF-93D6-A6496FA26E3F}"/>
          </ac:spMkLst>
        </pc:spChg>
        <pc:spChg chg="mod">
          <ac:chgData name="Walid Amro" userId="905df89b-28d8-4943-9387-4e15c612d1d4" providerId="ADAL" clId="{00870F04-0932-4B7E-A90D-D5656CC3C33C}" dt="2021-08-12T10:55:21.268" v="256"/>
          <ac:spMkLst>
            <pc:docMk/>
            <pc:sldMk cId="2719526966" sldId="2076138412"/>
            <ac:spMk id="69" creationId="{80978F4D-7F15-47CC-8EF1-43218043F9BC}"/>
          </ac:spMkLst>
        </pc:spChg>
        <pc:spChg chg="mod">
          <ac:chgData name="Walid Amro" userId="905df89b-28d8-4943-9387-4e15c612d1d4" providerId="ADAL" clId="{00870F04-0932-4B7E-A90D-D5656CC3C33C}" dt="2021-08-12T10:55:21.268" v="256"/>
          <ac:spMkLst>
            <pc:docMk/>
            <pc:sldMk cId="2719526966" sldId="2076138412"/>
            <ac:spMk id="70" creationId="{C96B4E52-7028-4AB7-8A86-CE619081330B}"/>
          </ac:spMkLst>
        </pc:spChg>
        <pc:spChg chg="mod">
          <ac:chgData name="Walid Amro" userId="905df89b-28d8-4943-9387-4e15c612d1d4" providerId="ADAL" clId="{00870F04-0932-4B7E-A90D-D5656CC3C33C}" dt="2021-08-12T10:55:21.268" v="256"/>
          <ac:spMkLst>
            <pc:docMk/>
            <pc:sldMk cId="2719526966" sldId="2076138412"/>
            <ac:spMk id="71" creationId="{E1749B4D-0B2C-4481-AF85-36C5FA894472}"/>
          </ac:spMkLst>
        </pc:spChg>
        <pc:spChg chg="mod">
          <ac:chgData name="Walid Amro" userId="905df89b-28d8-4943-9387-4e15c612d1d4" providerId="ADAL" clId="{00870F04-0932-4B7E-A90D-D5656CC3C33C}" dt="2021-08-12T10:55:21.268" v="256"/>
          <ac:spMkLst>
            <pc:docMk/>
            <pc:sldMk cId="2719526966" sldId="2076138412"/>
            <ac:spMk id="72" creationId="{3C5DCA43-B9E4-40AA-A2EB-50D0BB7652E8}"/>
          </ac:spMkLst>
        </pc:spChg>
        <pc:spChg chg="mod">
          <ac:chgData name="Walid Amro" userId="905df89b-28d8-4943-9387-4e15c612d1d4" providerId="ADAL" clId="{00870F04-0932-4B7E-A90D-D5656CC3C33C}" dt="2021-08-12T10:55:21.268" v="256"/>
          <ac:spMkLst>
            <pc:docMk/>
            <pc:sldMk cId="2719526966" sldId="2076138412"/>
            <ac:spMk id="73" creationId="{5E3DCBCF-53AE-4F5F-8FDF-DF4AB1DA2B4F}"/>
          </ac:spMkLst>
        </pc:spChg>
        <pc:spChg chg="mod">
          <ac:chgData name="Walid Amro" userId="905df89b-28d8-4943-9387-4e15c612d1d4" providerId="ADAL" clId="{00870F04-0932-4B7E-A90D-D5656CC3C33C}" dt="2021-08-12T10:55:21.268" v="256"/>
          <ac:spMkLst>
            <pc:docMk/>
            <pc:sldMk cId="2719526966" sldId="2076138412"/>
            <ac:spMk id="74" creationId="{F27F8D71-0078-4B47-9426-26348FE562CB}"/>
          </ac:spMkLst>
        </pc:spChg>
        <pc:spChg chg="mod">
          <ac:chgData name="Walid Amro" userId="905df89b-28d8-4943-9387-4e15c612d1d4" providerId="ADAL" clId="{00870F04-0932-4B7E-A90D-D5656CC3C33C}" dt="2021-08-12T10:55:21.268" v="256"/>
          <ac:spMkLst>
            <pc:docMk/>
            <pc:sldMk cId="2719526966" sldId="2076138412"/>
            <ac:spMk id="75" creationId="{A1CBF362-63F9-4F70-A762-362BF1809C94}"/>
          </ac:spMkLst>
        </pc:spChg>
        <pc:spChg chg="mod">
          <ac:chgData name="Walid Amro" userId="905df89b-28d8-4943-9387-4e15c612d1d4" providerId="ADAL" clId="{00870F04-0932-4B7E-A90D-D5656CC3C33C}" dt="2021-08-12T10:55:21.268" v="256"/>
          <ac:spMkLst>
            <pc:docMk/>
            <pc:sldMk cId="2719526966" sldId="2076138412"/>
            <ac:spMk id="76" creationId="{C7A8FAC2-5146-46FE-890E-CD9A9B0B0633}"/>
          </ac:spMkLst>
        </pc:spChg>
        <pc:spChg chg="mod">
          <ac:chgData name="Walid Amro" userId="905df89b-28d8-4943-9387-4e15c612d1d4" providerId="ADAL" clId="{00870F04-0932-4B7E-A90D-D5656CC3C33C}" dt="2021-08-12T10:55:21.268" v="256"/>
          <ac:spMkLst>
            <pc:docMk/>
            <pc:sldMk cId="2719526966" sldId="2076138412"/>
            <ac:spMk id="77" creationId="{69D64041-1919-494F-8A69-B3234AA5CD6A}"/>
          </ac:spMkLst>
        </pc:spChg>
        <pc:grpChg chg="add mod">
          <ac:chgData name="Walid Amro" userId="905df89b-28d8-4943-9387-4e15c612d1d4" providerId="ADAL" clId="{00870F04-0932-4B7E-A90D-D5656CC3C33C}" dt="2021-08-12T10:53:16.143" v="253"/>
          <ac:grpSpMkLst>
            <pc:docMk/>
            <pc:sldMk cId="2719526966" sldId="2076138412"/>
            <ac:grpSpMk id="7" creationId="{6632429F-F660-4DD3-A8D3-B0CC18A6BCA6}"/>
          </ac:grpSpMkLst>
        </pc:grpChg>
        <pc:grpChg chg="add mod">
          <ac:chgData name="Walid Amro" userId="905df89b-28d8-4943-9387-4e15c612d1d4" providerId="ADAL" clId="{00870F04-0932-4B7E-A90D-D5656CC3C33C}" dt="2021-08-12T10:53:53.952" v="255" actId="1076"/>
          <ac:grpSpMkLst>
            <pc:docMk/>
            <pc:sldMk cId="2719526966" sldId="2076138412"/>
            <ac:grpSpMk id="10" creationId="{262A580D-CE2F-4103-A60C-3BACB3E970B3}"/>
          </ac:grpSpMkLst>
        </pc:grpChg>
        <pc:grpChg chg="add mod">
          <ac:chgData name="Walid Amro" userId="905df89b-28d8-4943-9387-4e15c612d1d4" providerId="ADAL" clId="{00870F04-0932-4B7E-A90D-D5656CC3C33C}" dt="2021-08-12T10:53:16.143" v="253"/>
          <ac:grpSpMkLst>
            <pc:docMk/>
            <pc:sldMk cId="2719526966" sldId="2076138412"/>
            <ac:grpSpMk id="13" creationId="{515538AF-E29A-4777-AABB-A411E03C704D}"/>
          </ac:grpSpMkLst>
        </pc:grpChg>
        <pc:grpChg chg="add mod">
          <ac:chgData name="Walid Amro" userId="905df89b-28d8-4943-9387-4e15c612d1d4" providerId="ADAL" clId="{00870F04-0932-4B7E-A90D-D5656CC3C33C}" dt="2021-08-12T10:53:16.143" v="253"/>
          <ac:grpSpMkLst>
            <pc:docMk/>
            <pc:sldMk cId="2719526966" sldId="2076138412"/>
            <ac:grpSpMk id="16" creationId="{B8DD7F06-91E2-4653-B69A-3EECF89AEC13}"/>
          </ac:grpSpMkLst>
        </pc:grpChg>
        <pc:grpChg chg="add mod">
          <ac:chgData name="Walid Amro" userId="905df89b-28d8-4943-9387-4e15c612d1d4" providerId="ADAL" clId="{00870F04-0932-4B7E-A90D-D5656CC3C33C}" dt="2021-08-12T10:53:16.143" v="253"/>
          <ac:grpSpMkLst>
            <pc:docMk/>
            <pc:sldMk cId="2719526966" sldId="2076138412"/>
            <ac:grpSpMk id="20" creationId="{709AFBCD-9349-4158-9994-E51166416DA4}"/>
          </ac:grpSpMkLst>
        </pc:grpChg>
        <pc:grpChg chg="add mod">
          <ac:chgData name="Walid Amro" userId="905df89b-28d8-4943-9387-4e15c612d1d4" providerId="ADAL" clId="{00870F04-0932-4B7E-A90D-D5656CC3C33C}" dt="2021-08-12T10:53:16.143" v="253"/>
          <ac:grpSpMkLst>
            <pc:docMk/>
            <pc:sldMk cId="2719526966" sldId="2076138412"/>
            <ac:grpSpMk id="23" creationId="{9E022578-5A2F-44D5-A0D3-BE85F49ACBC5}"/>
          </ac:grpSpMkLst>
        </pc:grpChg>
        <pc:grpChg chg="add mod">
          <ac:chgData name="Walid Amro" userId="905df89b-28d8-4943-9387-4e15c612d1d4" providerId="ADAL" clId="{00870F04-0932-4B7E-A90D-D5656CC3C33C}" dt="2021-08-12T10:53:16.143" v="253"/>
          <ac:grpSpMkLst>
            <pc:docMk/>
            <pc:sldMk cId="2719526966" sldId="2076138412"/>
            <ac:grpSpMk id="27" creationId="{4A68D94A-0A1D-4735-8F98-3E4A9ED15071}"/>
          </ac:grpSpMkLst>
        </pc:grpChg>
        <pc:grpChg chg="add mod">
          <ac:chgData name="Walid Amro" userId="905df89b-28d8-4943-9387-4e15c612d1d4" providerId="ADAL" clId="{00870F04-0932-4B7E-A90D-D5656CC3C33C}" dt="2021-08-12T10:53:16.143" v="253"/>
          <ac:grpSpMkLst>
            <pc:docMk/>
            <pc:sldMk cId="2719526966" sldId="2076138412"/>
            <ac:grpSpMk id="30" creationId="{A4CC74E3-0326-42C1-AEBA-5C819CABCDBE}"/>
          </ac:grpSpMkLst>
        </pc:grpChg>
        <pc:grpChg chg="mod">
          <ac:chgData name="Walid Amro" userId="905df89b-28d8-4943-9387-4e15c612d1d4" providerId="ADAL" clId="{00870F04-0932-4B7E-A90D-D5656CC3C33C}" dt="2021-08-12T10:53:16.143" v="253"/>
          <ac:grpSpMkLst>
            <pc:docMk/>
            <pc:sldMk cId="2719526966" sldId="2076138412"/>
            <ac:grpSpMk id="31" creationId="{7EE1F460-37BF-4499-91A5-EEE5EF9F3F32}"/>
          </ac:grpSpMkLst>
        </pc:grpChg>
        <pc:grpChg chg="add del mod">
          <ac:chgData name="Walid Amro" userId="905df89b-28d8-4943-9387-4e15c612d1d4" providerId="ADAL" clId="{00870F04-0932-4B7E-A90D-D5656CC3C33C}" dt="2021-08-12T10:55:25.350" v="257"/>
          <ac:grpSpMkLst>
            <pc:docMk/>
            <pc:sldMk cId="2719526966" sldId="2076138412"/>
            <ac:grpSpMk id="43" creationId="{2F93AEDF-E20B-4CC4-83DB-798872E32328}"/>
          </ac:grpSpMkLst>
        </pc:grpChg>
        <pc:grpChg chg="add del mod">
          <ac:chgData name="Walid Amro" userId="905df89b-28d8-4943-9387-4e15c612d1d4" providerId="ADAL" clId="{00870F04-0932-4B7E-A90D-D5656CC3C33C}" dt="2021-08-12T10:55:25.350" v="257"/>
          <ac:grpSpMkLst>
            <pc:docMk/>
            <pc:sldMk cId="2719526966" sldId="2076138412"/>
            <ac:grpSpMk id="46" creationId="{8DA5E0EA-2E46-4BF8-8E44-5B72DD993023}"/>
          </ac:grpSpMkLst>
        </pc:grpChg>
        <pc:grpChg chg="add del mod">
          <ac:chgData name="Walid Amro" userId="905df89b-28d8-4943-9387-4e15c612d1d4" providerId="ADAL" clId="{00870F04-0932-4B7E-A90D-D5656CC3C33C}" dt="2021-08-12T10:55:25.350" v="257"/>
          <ac:grpSpMkLst>
            <pc:docMk/>
            <pc:sldMk cId="2719526966" sldId="2076138412"/>
            <ac:grpSpMk id="49" creationId="{6CF8C436-9A34-4D3D-920D-B6E511D5DC18}"/>
          </ac:grpSpMkLst>
        </pc:grpChg>
        <pc:grpChg chg="add del mod">
          <ac:chgData name="Walid Amro" userId="905df89b-28d8-4943-9387-4e15c612d1d4" providerId="ADAL" clId="{00870F04-0932-4B7E-A90D-D5656CC3C33C}" dt="2021-08-12T10:55:25.350" v="257"/>
          <ac:grpSpMkLst>
            <pc:docMk/>
            <pc:sldMk cId="2719526966" sldId="2076138412"/>
            <ac:grpSpMk id="52" creationId="{907720C3-9BBE-4888-B7DB-E37D90DD4AF9}"/>
          </ac:grpSpMkLst>
        </pc:grpChg>
        <pc:grpChg chg="add del mod">
          <ac:chgData name="Walid Amro" userId="905df89b-28d8-4943-9387-4e15c612d1d4" providerId="ADAL" clId="{00870F04-0932-4B7E-A90D-D5656CC3C33C}" dt="2021-08-12T10:55:25.350" v="257"/>
          <ac:grpSpMkLst>
            <pc:docMk/>
            <pc:sldMk cId="2719526966" sldId="2076138412"/>
            <ac:grpSpMk id="55" creationId="{C7946CC9-86C8-440A-AEAE-63D8A043D335}"/>
          </ac:grpSpMkLst>
        </pc:grpChg>
        <pc:grpChg chg="add del mod">
          <ac:chgData name="Walid Amro" userId="905df89b-28d8-4943-9387-4e15c612d1d4" providerId="ADAL" clId="{00870F04-0932-4B7E-A90D-D5656CC3C33C}" dt="2021-08-12T10:55:25.350" v="257"/>
          <ac:grpSpMkLst>
            <pc:docMk/>
            <pc:sldMk cId="2719526966" sldId="2076138412"/>
            <ac:grpSpMk id="58" creationId="{4E196AF4-ABC5-4F81-9C09-70BDC840B745}"/>
          </ac:grpSpMkLst>
        </pc:grpChg>
        <pc:grpChg chg="add del mod">
          <ac:chgData name="Walid Amro" userId="905df89b-28d8-4943-9387-4e15c612d1d4" providerId="ADAL" clId="{00870F04-0932-4B7E-A90D-D5656CC3C33C}" dt="2021-08-12T10:55:25.350" v="257"/>
          <ac:grpSpMkLst>
            <pc:docMk/>
            <pc:sldMk cId="2719526966" sldId="2076138412"/>
            <ac:grpSpMk id="62" creationId="{24BC753E-207D-4B80-9B80-34F923275FBE}"/>
          </ac:grpSpMkLst>
        </pc:grpChg>
        <pc:grpChg chg="add del mod">
          <ac:chgData name="Walid Amro" userId="905df89b-28d8-4943-9387-4e15c612d1d4" providerId="ADAL" clId="{00870F04-0932-4B7E-A90D-D5656CC3C33C}" dt="2021-08-12T10:55:25.350" v="257"/>
          <ac:grpSpMkLst>
            <pc:docMk/>
            <pc:sldMk cId="2719526966" sldId="2076138412"/>
            <ac:grpSpMk id="65" creationId="{4E005D1D-964A-4631-B2E7-C52BD2EB2DA0}"/>
          </ac:grpSpMkLst>
        </pc:grpChg>
        <pc:grpChg chg="mod">
          <ac:chgData name="Walid Amro" userId="905df89b-28d8-4943-9387-4e15c612d1d4" providerId="ADAL" clId="{00870F04-0932-4B7E-A90D-D5656CC3C33C}" dt="2021-08-12T10:55:21.268" v="256"/>
          <ac:grpSpMkLst>
            <pc:docMk/>
            <pc:sldMk cId="2719526966" sldId="2076138412"/>
            <ac:grpSpMk id="66" creationId="{CEF932EF-FA5E-4590-82E9-6E3424608E59}"/>
          </ac:grpSpMkLst>
        </pc:grpChg>
        <pc:picChg chg="mod">
          <ac:chgData name="Walid Amro" userId="905df89b-28d8-4943-9387-4e15c612d1d4" providerId="ADAL" clId="{00870F04-0932-4B7E-A90D-D5656CC3C33C}" dt="2021-08-12T10:53:16.143" v="253"/>
          <ac:picMkLst>
            <pc:docMk/>
            <pc:sldMk cId="2719526966" sldId="2076138412"/>
            <ac:picMk id="8" creationId="{B67A2062-CDEC-4DC5-8775-FDD5E76C0D20}"/>
          </ac:picMkLst>
        </pc:picChg>
        <pc:picChg chg="mod">
          <ac:chgData name="Walid Amro" userId="905df89b-28d8-4943-9387-4e15c612d1d4" providerId="ADAL" clId="{00870F04-0932-4B7E-A90D-D5656CC3C33C}" dt="2021-08-12T10:53:16.143" v="253"/>
          <ac:picMkLst>
            <pc:docMk/>
            <pc:sldMk cId="2719526966" sldId="2076138412"/>
            <ac:picMk id="11" creationId="{A2547644-6F25-4CCD-89B0-B12DEEE88FF8}"/>
          </ac:picMkLst>
        </pc:picChg>
        <pc:picChg chg="mod">
          <ac:chgData name="Walid Amro" userId="905df89b-28d8-4943-9387-4e15c612d1d4" providerId="ADAL" clId="{00870F04-0932-4B7E-A90D-D5656CC3C33C}" dt="2021-08-12T10:53:16.143" v="253"/>
          <ac:picMkLst>
            <pc:docMk/>
            <pc:sldMk cId="2719526966" sldId="2076138412"/>
            <ac:picMk id="12" creationId="{8502CAAF-FEEB-4EC9-8A0A-355520387DD5}"/>
          </ac:picMkLst>
        </pc:picChg>
        <pc:picChg chg="mod">
          <ac:chgData name="Walid Amro" userId="905df89b-28d8-4943-9387-4e15c612d1d4" providerId="ADAL" clId="{00870F04-0932-4B7E-A90D-D5656CC3C33C}" dt="2021-08-12T10:53:16.143" v="253"/>
          <ac:picMkLst>
            <pc:docMk/>
            <pc:sldMk cId="2719526966" sldId="2076138412"/>
            <ac:picMk id="14" creationId="{19C77A83-4D01-4113-9B49-090E52C55A62}"/>
          </ac:picMkLst>
        </pc:picChg>
        <pc:picChg chg="mod">
          <ac:chgData name="Walid Amro" userId="905df89b-28d8-4943-9387-4e15c612d1d4" providerId="ADAL" clId="{00870F04-0932-4B7E-A90D-D5656CC3C33C}" dt="2021-08-12T10:53:16.143" v="253"/>
          <ac:picMkLst>
            <pc:docMk/>
            <pc:sldMk cId="2719526966" sldId="2076138412"/>
            <ac:picMk id="18" creationId="{94F7AF5C-0BDA-429E-A113-D41B46C0DD96}"/>
          </ac:picMkLst>
        </pc:picChg>
        <pc:picChg chg="mod">
          <ac:chgData name="Walid Amro" userId="905df89b-28d8-4943-9387-4e15c612d1d4" providerId="ADAL" clId="{00870F04-0932-4B7E-A90D-D5656CC3C33C}" dt="2021-08-12T10:53:16.143" v="253"/>
          <ac:picMkLst>
            <pc:docMk/>
            <pc:sldMk cId="2719526966" sldId="2076138412"/>
            <ac:picMk id="21" creationId="{44159229-69F3-4A1A-AE27-22359EE10864}"/>
          </ac:picMkLst>
        </pc:picChg>
        <pc:picChg chg="mod">
          <ac:chgData name="Walid Amro" userId="905df89b-28d8-4943-9387-4e15c612d1d4" providerId="ADAL" clId="{00870F04-0932-4B7E-A90D-D5656CC3C33C}" dt="2021-08-12T10:53:16.143" v="253"/>
          <ac:picMkLst>
            <pc:docMk/>
            <pc:sldMk cId="2719526966" sldId="2076138412"/>
            <ac:picMk id="24" creationId="{B10DCD20-F224-4695-9734-06C9AE53596E}"/>
          </ac:picMkLst>
        </pc:picChg>
        <pc:picChg chg="mod">
          <ac:chgData name="Walid Amro" userId="905df89b-28d8-4943-9387-4e15c612d1d4" providerId="ADAL" clId="{00870F04-0932-4B7E-A90D-D5656CC3C33C}" dt="2021-08-12T10:53:16.143" v="253"/>
          <ac:picMkLst>
            <pc:docMk/>
            <pc:sldMk cId="2719526966" sldId="2076138412"/>
            <ac:picMk id="28" creationId="{1E5B279C-4CDC-4565-98E4-3D0BC5230899}"/>
          </ac:picMkLst>
        </pc:picChg>
        <pc:picChg chg="mod">
          <ac:chgData name="Walid Amro" userId="905df89b-28d8-4943-9387-4e15c612d1d4" providerId="ADAL" clId="{00870F04-0932-4B7E-A90D-D5656CC3C33C}" dt="2021-08-12T10:55:21.268" v="256"/>
          <ac:picMkLst>
            <pc:docMk/>
            <pc:sldMk cId="2719526966" sldId="2076138412"/>
            <ac:picMk id="44" creationId="{A664C644-F924-4374-9099-A1B59F3C44D6}"/>
          </ac:picMkLst>
        </pc:picChg>
        <pc:picChg chg="mod">
          <ac:chgData name="Walid Amro" userId="905df89b-28d8-4943-9387-4e15c612d1d4" providerId="ADAL" clId="{00870F04-0932-4B7E-A90D-D5656CC3C33C}" dt="2021-08-12T10:55:21.268" v="256"/>
          <ac:picMkLst>
            <pc:docMk/>
            <pc:sldMk cId="2719526966" sldId="2076138412"/>
            <ac:picMk id="47" creationId="{53520F10-A009-4D9C-8617-B7A8FD9F6983}"/>
          </ac:picMkLst>
        </pc:picChg>
        <pc:picChg chg="mod">
          <ac:chgData name="Walid Amro" userId="905df89b-28d8-4943-9387-4e15c612d1d4" providerId="ADAL" clId="{00870F04-0932-4B7E-A90D-D5656CC3C33C}" dt="2021-08-12T10:55:21.268" v="256"/>
          <ac:picMkLst>
            <pc:docMk/>
            <pc:sldMk cId="2719526966" sldId="2076138412"/>
            <ac:picMk id="48" creationId="{BCA72116-32A6-4B88-99F4-25A598A8C025}"/>
          </ac:picMkLst>
        </pc:picChg>
        <pc:picChg chg="mod">
          <ac:chgData name="Walid Amro" userId="905df89b-28d8-4943-9387-4e15c612d1d4" providerId="ADAL" clId="{00870F04-0932-4B7E-A90D-D5656CC3C33C}" dt="2021-08-12T10:55:21.268" v="256"/>
          <ac:picMkLst>
            <pc:docMk/>
            <pc:sldMk cId="2719526966" sldId="2076138412"/>
            <ac:picMk id="50" creationId="{20FEC620-8213-434A-BB42-B0053D8E4A70}"/>
          </ac:picMkLst>
        </pc:picChg>
        <pc:picChg chg="mod">
          <ac:chgData name="Walid Amro" userId="905df89b-28d8-4943-9387-4e15c612d1d4" providerId="ADAL" clId="{00870F04-0932-4B7E-A90D-D5656CC3C33C}" dt="2021-08-12T10:55:21.268" v="256"/>
          <ac:picMkLst>
            <pc:docMk/>
            <pc:sldMk cId="2719526966" sldId="2076138412"/>
            <ac:picMk id="53" creationId="{EFFF72AD-89BD-42DD-8442-7DFC439AA5EC}"/>
          </ac:picMkLst>
        </pc:picChg>
        <pc:picChg chg="mod">
          <ac:chgData name="Walid Amro" userId="905df89b-28d8-4943-9387-4e15c612d1d4" providerId="ADAL" clId="{00870F04-0932-4B7E-A90D-D5656CC3C33C}" dt="2021-08-12T10:55:21.268" v="256"/>
          <ac:picMkLst>
            <pc:docMk/>
            <pc:sldMk cId="2719526966" sldId="2076138412"/>
            <ac:picMk id="56" creationId="{0ED66752-D54A-41F2-8ECE-2F46C2747571}"/>
          </ac:picMkLst>
        </pc:picChg>
        <pc:picChg chg="mod">
          <ac:chgData name="Walid Amro" userId="905df89b-28d8-4943-9387-4e15c612d1d4" providerId="ADAL" clId="{00870F04-0932-4B7E-A90D-D5656CC3C33C}" dt="2021-08-12T10:55:21.268" v="256"/>
          <ac:picMkLst>
            <pc:docMk/>
            <pc:sldMk cId="2719526966" sldId="2076138412"/>
            <ac:picMk id="59" creationId="{B3736433-5F6C-4A92-BAEC-CDC45D333718}"/>
          </ac:picMkLst>
        </pc:picChg>
        <pc:picChg chg="mod">
          <ac:chgData name="Walid Amro" userId="905df89b-28d8-4943-9387-4e15c612d1d4" providerId="ADAL" clId="{00870F04-0932-4B7E-A90D-D5656CC3C33C}" dt="2021-08-12T10:55:21.268" v="256"/>
          <ac:picMkLst>
            <pc:docMk/>
            <pc:sldMk cId="2719526966" sldId="2076138412"/>
            <ac:picMk id="63" creationId="{AB1A09E5-15ED-4A0C-A729-AD544CC26926}"/>
          </ac:picMkLst>
        </pc:picChg>
      </pc:sldChg>
      <pc:sldChg chg="del">
        <pc:chgData name="Walid Amro" userId="905df89b-28d8-4943-9387-4e15c612d1d4" providerId="ADAL" clId="{00870F04-0932-4B7E-A90D-D5656CC3C33C}" dt="2021-08-12T10:36:53.308" v="25" actId="47"/>
        <pc:sldMkLst>
          <pc:docMk/>
          <pc:sldMk cId="453489105" sldId="2076138413"/>
        </pc:sldMkLst>
      </pc:sldChg>
      <pc:sldChg chg="addSp delSp modSp add mod modNotesTx">
        <pc:chgData name="Walid Amro" userId="905df89b-28d8-4943-9387-4e15c612d1d4" providerId="ADAL" clId="{00870F04-0932-4B7E-A90D-D5656CC3C33C}" dt="2021-08-12T10:57:17.181" v="303" actId="20577"/>
        <pc:sldMkLst>
          <pc:docMk/>
          <pc:sldMk cId="2356064741" sldId="2076138413"/>
        </pc:sldMkLst>
        <pc:spChg chg="mod">
          <ac:chgData name="Walid Amro" userId="905df89b-28d8-4943-9387-4e15c612d1d4" providerId="ADAL" clId="{00870F04-0932-4B7E-A90D-D5656CC3C33C}" dt="2021-08-12T10:55:48.696" v="291" actId="20577"/>
          <ac:spMkLst>
            <pc:docMk/>
            <pc:sldMk cId="2356064741" sldId="2076138413"/>
            <ac:spMk id="17" creationId="{00000000-0000-0000-0000-000000000000}"/>
          </ac:spMkLst>
        </pc:spChg>
        <pc:spChg chg="del">
          <ac:chgData name="Walid Amro" userId="905df89b-28d8-4943-9387-4e15c612d1d4" providerId="ADAL" clId="{00870F04-0932-4B7E-A90D-D5656CC3C33C}" dt="2021-08-12T10:56:03.089" v="292" actId="478"/>
          <ac:spMkLst>
            <pc:docMk/>
            <pc:sldMk cId="2356064741" sldId="2076138413"/>
            <ac:spMk id="26" creationId="{031E6CF5-87AE-4157-8437-2793DAA7E165}"/>
          </ac:spMkLst>
        </pc:spChg>
        <pc:spChg chg="add mod">
          <ac:chgData name="Walid Amro" userId="905df89b-28d8-4943-9387-4e15c612d1d4" providerId="ADAL" clId="{00870F04-0932-4B7E-A90D-D5656CC3C33C}" dt="2021-08-12T10:56:15.705" v="298" actId="20577"/>
          <ac:spMkLst>
            <pc:docMk/>
            <pc:sldMk cId="2356064741" sldId="2076138413"/>
            <ac:spMk id="43" creationId="{38CAD652-B2BD-4CB4-B1A6-4950D631E3EE}"/>
          </ac:spMkLst>
        </pc:spChg>
        <pc:spChg chg="mod">
          <ac:chgData name="Walid Amro" userId="905df89b-28d8-4943-9387-4e15c612d1d4" providerId="ADAL" clId="{00870F04-0932-4B7E-A90D-D5656CC3C33C}" dt="2021-08-12T10:56:04.331" v="293"/>
          <ac:spMkLst>
            <pc:docMk/>
            <pc:sldMk cId="2356064741" sldId="2076138413"/>
            <ac:spMk id="49" creationId="{6D060CCE-631E-4F99-914A-C3A5DE8A92C5}"/>
          </ac:spMkLst>
        </pc:spChg>
        <pc:spChg chg="add mod">
          <ac:chgData name="Walid Amro" userId="905df89b-28d8-4943-9387-4e15c612d1d4" providerId="ADAL" clId="{00870F04-0932-4B7E-A90D-D5656CC3C33C}" dt="2021-08-12T10:56:04.331" v="293"/>
          <ac:spMkLst>
            <pc:docMk/>
            <pc:sldMk cId="2356064741" sldId="2076138413"/>
            <ac:spMk id="50" creationId="{880EA436-26C9-4AF3-B62E-E5950E55BF24}"/>
          </ac:spMkLst>
        </pc:spChg>
        <pc:spChg chg="add mod">
          <ac:chgData name="Walid Amro" userId="905df89b-28d8-4943-9387-4e15c612d1d4" providerId="ADAL" clId="{00870F04-0932-4B7E-A90D-D5656CC3C33C}" dt="2021-08-12T10:56:04.331" v="293"/>
          <ac:spMkLst>
            <pc:docMk/>
            <pc:sldMk cId="2356064741" sldId="2076138413"/>
            <ac:spMk id="51" creationId="{1A31AABD-6130-4015-BC88-6B585C1D6B41}"/>
          </ac:spMkLst>
        </pc:spChg>
        <pc:spChg chg="add mod">
          <ac:chgData name="Walid Amro" userId="905df89b-28d8-4943-9387-4e15c612d1d4" providerId="ADAL" clId="{00870F04-0932-4B7E-A90D-D5656CC3C33C}" dt="2021-08-12T10:56:04.331" v="293"/>
          <ac:spMkLst>
            <pc:docMk/>
            <pc:sldMk cId="2356064741" sldId="2076138413"/>
            <ac:spMk id="52" creationId="{77C84840-DBEE-4FF2-ABAD-2A0146F56363}"/>
          </ac:spMkLst>
        </pc:spChg>
        <pc:spChg chg="add mod">
          <ac:chgData name="Walid Amro" userId="905df89b-28d8-4943-9387-4e15c612d1d4" providerId="ADAL" clId="{00870F04-0932-4B7E-A90D-D5656CC3C33C}" dt="2021-08-12T10:56:04.331" v="293"/>
          <ac:spMkLst>
            <pc:docMk/>
            <pc:sldMk cId="2356064741" sldId="2076138413"/>
            <ac:spMk id="53" creationId="{1A0CE066-A1DA-4D52-868D-A1BC0E4A065D}"/>
          </ac:spMkLst>
        </pc:spChg>
        <pc:spChg chg="mod">
          <ac:chgData name="Walid Amro" userId="905df89b-28d8-4943-9387-4e15c612d1d4" providerId="ADAL" clId="{00870F04-0932-4B7E-A90D-D5656CC3C33C}" dt="2021-08-12T10:56:04.331" v="293"/>
          <ac:spMkLst>
            <pc:docMk/>
            <pc:sldMk cId="2356064741" sldId="2076138413"/>
            <ac:spMk id="56" creationId="{86945231-F5EB-4216-BB28-4CB417D948A7}"/>
          </ac:spMkLst>
        </pc:spChg>
        <pc:spChg chg="add mod">
          <ac:chgData name="Walid Amro" userId="905df89b-28d8-4943-9387-4e15c612d1d4" providerId="ADAL" clId="{00870F04-0932-4B7E-A90D-D5656CC3C33C}" dt="2021-08-12T10:56:04.331" v="293"/>
          <ac:spMkLst>
            <pc:docMk/>
            <pc:sldMk cId="2356064741" sldId="2076138413"/>
            <ac:spMk id="61" creationId="{ECEBB3B9-8739-45B1-A27B-36DBBE8D0532}"/>
          </ac:spMkLst>
        </pc:spChg>
        <pc:spChg chg="add mod">
          <ac:chgData name="Walid Amro" userId="905df89b-28d8-4943-9387-4e15c612d1d4" providerId="ADAL" clId="{00870F04-0932-4B7E-A90D-D5656CC3C33C}" dt="2021-08-12T10:56:04.331" v="293"/>
          <ac:spMkLst>
            <pc:docMk/>
            <pc:sldMk cId="2356064741" sldId="2076138413"/>
            <ac:spMk id="62" creationId="{2CEC177F-4B88-44FD-ADBE-F1A9EB5245A8}"/>
          </ac:spMkLst>
        </pc:spChg>
        <pc:spChg chg="add mod">
          <ac:chgData name="Walid Amro" userId="905df89b-28d8-4943-9387-4e15c612d1d4" providerId="ADAL" clId="{00870F04-0932-4B7E-A90D-D5656CC3C33C}" dt="2021-08-12T10:56:04.331" v="293"/>
          <ac:spMkLst>
            <pc:docMk/>
            <pc:sldMk cId="2356064741" sldId="2076138413"/>
            <ac:spMk id="67" creationId="{BB9AEB09-E56B-4D2E-910E-15040D11EAC1}"/>
          </ac:spMkLst>
        </pc:spChg>
        <pc:spChg chg="add mod">
          <ac:chgData name="Walid Amro" userId="905df89b-28d8-4943-9387-4e15c612d1d4" providerId="ADAL" clId="{00870F04-0932-4B7E-A90D-D5656CC3C33C}" dt="2021-08-12T10:56:04.331" v="293"/>
          <ac:spMkLst>
            <pc:docMk/>
            <pc:sldMk cId="2356064741" sldId="2076138413"/>
            <ac:spMk id="92" creationId="{7D49CEF5-1482-46D5-A1BE-A2105B9AD326}"/>
          </ac:spMkLst>
        </pc:spChg>
        <pc:grpChg chg="del">
          <ac:chgData name="Walid Amro" userId="905df89b-28d8-4943-9387-4e15c612d1d4" providerId="ADAL" clId="{00870F04-0932-4B7E-A90D-D5656CC3C33C}" dt="2021-08-12T10:56:03.089" v="292" actId="478"/>
          <ac:grpSpMkLst>
            <pc:docMk/>
            <pc:sldMk cId="2356064741" sldId="2076138413"/>
            <ac:grpSpMk id="7" creationId="{6632429F-F660-4DD3-A8D3-B0CC18A6BCA6}"/>
          </ac:grpSpMkLst>
        </pc:grpChg>
        <pc:grpChg chg="del">
          <ac:chgData name="Walid Amro" userId="905df89b-28d8-4943-9387-4e15c612d1d4" providerId="ADAL" clId="{00870F04-0932-4B7E-A90D-D5656CC3C33C}" dt="2021-08-12T10:56:03.089" v="292" actId="478"/>
          <ac:grpSpMkLst>
            <pc:docMk/>
            <pc:sldMk cId="2356064741" sldId="2076138413"/>
            <ac:grpSpMk id="10" creationId="{262A580D-CE2F-4103-A60C-3BACB3E970B3}"/>
          </ac:grpSpMkLst>
        </pc:grpChg>
        <pc:grpChg chg="del">
          <ac:chgData name="Walid Amro" userId="905df89b-28d8-4943-9387-4e15c612d1d4" providerId="ADAL" clId="{00870F04-0932-4B7E-A90D-D5656CC3C33C}" dt="2021-08-12T10:56:03.089" v="292" actId="478"/>
          <ac:grpSpMkLst>
            <pc:docMk/>
            <pc:sldMk cId="2356064741" sldId="2076138413"/>
            <ac:grpSpMk id="13" creationId="{515538AF-E29A-4777-AABB-A411E03C704D}"/>
          </ac:grpSpMkLst>
        </pc:grpChg>
        <pc:grpChg chg="del">
          <ac:chgData name="Walid Amro" userId="905df89b-28d8-4943-9387-4e15c612d1d4" providerId="ADAL" clId="{00870F04-0932-4B7E-A90D-D5656CC3C33C}" dt="2021-08-12T10:56:03.089" v="292" actId="478"/>
          <ac:grpSpMkLst>
            <pc:docMk/>
            <pc:sldMk cId="2356064741" sldId="2076138413"/>
            <ac:grpSpMk id="16" creationId="{B8DD7F06-91E2-4653-B69A-3EECF89AEC13}"/>
          </ac:grpSpMkLst>
        </pc:grpChg>
        <pc:grpChg chg="del">
          <ac:chgData name="Walid Amro" userId="905df89b-28d8-4943-9387-4e15c612d1d4" providerId="ADAL" clId="{00870F04-0932-4B7E-A90D-D5656CC3C33C}" dt="2021-08-12T10:56:03.089" v="292" actId="478"/>
          <ac:grpSpMkLst>
            <pc:docMk/>
            <pc:sldMk cId="2356064741" sldId="2076138413"/>
            <ac:grpSpMk id="20" creationId="{709AFBCD-9349-4158-9994-E51166416DA4}"/>
          </ac:grpSpMkLst>
        </pc:grpChg>
        <pc:grpChg chg="del">
          <ac:chgData name="Walid Amro" userId="905df89b-28d8-4943-9387-4e15c612d1d4" providerId="ADAL" clId="{00870F04-0932-4B7E-A90D-D5656CC3C33C}" dt="2021-08-12T10:56:03.089" v="292" actId="478"/>
          <ac:grpSpMkLst>
            <pc:docMk/>
            <pc:sldMk cId="2356064741" sldId="2076138413"/>
            <ac:grpSpMk id="23" creationId="{9E022578-5A2F-44D5-A0D3-BE85F49ACBC5}"/>
          </ac:grpSpMkLst>
        </pc:grpChg>
        <pc:grpChg chg="del">
          <ac:chgData name="Walid Amro" userId="905df89b-28d8-4943-9387-4e15c612d1d4" providerId="ADAL" clId="{00870F04-0932-4B7E-A90D-D5656CC3C33C}" dt="2021-08-12T10:56:03.089" v="292" actId="478"/>
          <ac:grpSpMkLst>
            <pc:docMk/>
            <pc:sldMk cId="2356064741" sldId="2076138413"/>
            <ac:grpSpMk id="27" creationId="{4A68D94A-0A1D-4735-8F98-3E4A9ED15071}"/>
          </ac:grpSpMkLst>
        </pc:grpChg>
        <pc:grpChg chg="del">
          <ac:chgData name="Walid Amro" userId="905df89b-28d8-4943-9387-4e15c612d1d4" providerId="ADAL" clId="{00870F04-0932-4B7E-A90D-D5656CC3C33C}" dt="2021-08-12T10:56:03.089" v="292" actId="478"/>
          <ac:grpSpMkLst>
            <pc:docMk/>
            <pc:sldMk cId="2356064741" sldId="2076138413"/>
            <ac:grpSpMk id="30" creationId="{A4CC74E3-0326-42C1-AEBA-5C819CABCDBE}"/>
          </ac:grpSpMkLst>
        </pc:grpChg>
        <pc:grpChg chg="add mod">
          <ac:chgData name="Walid Amro" userId="905df89b-28d8-4943-9387-4e15c612d1d4" providerId="ADAL" clId="{00870F04-0932-4B7E-A90D-D5656CC3C33C}" dt="2021-08-12T10:56:04.331" v="293"/>
          <ac:grpSpMkLst>
            <pc:docMk/>
            <pc:sldMk cId="2356064741" sldId="2076138413"/>
            <ac:grpSpMk id="44" creationId="{7E52F113-5829-49F2-99C1-5B3F6E509DA9}"/>
          </ac:grpSpMkLst>
        </pc:grpChg>
        <pc:grpChg chg="add mod">
          <ac:chgData name="Walid Amro" userId="905df89b-28d8-4943-9387-4e15c612d1d4" providerId="ADAL" clId="{00870F04-0932-4B7E-A90D-D5656CC3C33C}" dt="2021-08-12T10:56:04.331" v="293"/>
          <ac:grpSpMkLst>
            <pc:docMk/>
            <pc:sldMk cId="2356064741" sldId="2076138413"/>
            <ac:grpSpMk id="47" creationId="{FAF00661-2132-49FF-8A18-43F630BC1D11}"/>
          </ac:grpSpMkLst>
        </pc:grpChg>
        <pc:grpChg chg="add mod">
          <ac:chgData name="Walid Amro" userId="905df89b-28d8-4943-9387-4e15c612d1d4" providerId="ADAL" clId="{00870F04-0932-4B7E-A90D-D5656CC3C33C}" dt="2021-08-12T10:56:04.331" v="293"/>
          <ac:grpSpMkLst>
            <pc:docMk/>
            <pc:sldMk cId="2356064741" sldId="2076138413"/>
            <ac:grpSpMk id="54" creationId="{1B337A26-6122-4CDE-BCEF-1D3B4D00ACE9}"/>
          </ac:grpSpMkLst>
        </pc:grpChg>
        <pc:picChg chg="del">
          <ac:chgData name="Walid Amro" userId="905df89b-28d8-4943-9387-4e15c612d1d4" providerId="ADAL" clId="{00870F04-0932-4B7E-A90D-D5656CC3C33C}" dt="2021-08-12T10:56:07.865" v="294" actId="478"/>
          <ac:picMkLst>
            <pc:docMk/>
            <pc:sldMk cId="2356064741" sldId="2076138413"/>
            <ac:picMk id="4" creationId="{958676DA-23F7-466A-AA95-FB434851ED2C}"/>
          </ac:picMkLst>
        </pc:picChg>
        <pc:picChg chg="mod">
          <ac:chgData name="Walid Amro" userId="905df89b-28d8-4943-9387-4e15c612d1d4" providerId="ADAL" clId="{00870F04-0932-4B7E-A90D-D5656CC3C33C}" dt="2021-08-12T10:56:04.331" v="293"/>
          <ac:picMkLst>
            <pc:docMk/>
            <pc:sldMk cId="2356064741" sldId="2076138413"/>
            <ac:picMk id="48" creationId="{D7055F10-371F-4499-B0C7-36529779DFD3}"/>
          </ac:picMkLst>
        </pc:picChg>
        <pc:picChg chg="mod">
          <ac:chgData name="Walid Amro" userId="905df89b-28d8-4943-9387-4e15c612d1d4" providerId="ADAL" clId="{00870F04-0932-4B7E-A90D-D5656CC3C33C}" dt="2021-08-12T10:56:04.331" v="293"/>
          <ac:picMkLst>
            <pc:docMk/>
            <pc:sldMk cId="2356064741" sldId="2076138413"/>
            <ac:picMk id="55" creationId="{01986330-5A93-4D11-AEA9-5E33A720BA4C}"/>
          </ac:picMkLst>
        </pc:picChg>
        <pc:picChg chg="add mod">
          <ac:chgData name="Walid Amro" userId="905df89b-28d8-4943-9387-4e15c612d1d4" providerId="ADAL" clId="{00870F04-0932-4B7E-A90D-D5656CC3C33C}" dt="2021-08-12T10:56:04.331" v="293"/>
          <ac:picMkLst>
            <pc:docMk/>
            <pc:sldMk cId="2356064741" sldId="2076138413"/>
            <ac:picMk id="57" creationId="{98F7406C-4039-4DF2-8795-69DE9B668291}"/>
          </ac:picMkLst>
        </pc:picChg>
        <pc:picChg chg="add mod">
          <ac:chgData name="Walid Amro" userId="905df89b-28d8-4943-9387-4e15c612d1d4" providerId="ADAL" clId="{00870F04-0932-4B7E-A90D-D5656CC3C33C}" dt="2021-08-12T10:56:04.331" v="293"/>
          <ac:picMkLst>
            <pc:docMk/>
            <pc:sldMk cId="2356064741" sldId="2076138413"/>
            <ac:picMk id="58" creationId="{487685A3-6CCE-4E6E-AD0A-138E64467905}"/>
          </ac:picMkLst>
        </pc:picChg>
        <pc:picChg chg="add mod">
          <ac:chgData name="Walid Amro" userId="905df89b-28d8-4943-9387-4e15c612d1d4" providerId="ADAL" clId="{00870F04-0932-4B7E-A90D-D5656CC3C33C}" dt="2021-08-12T10:56:04.331" v="293"/>
          <ac:picMkLst>
            <pc:docMk/>
            <pc:sldMk cId="2356064741" sldId="2076138413"/>
            <ac:picMk id="59" creationId="{4CEDC434-65A1-4B1B-8C64-D83F543D1A7B}"/>
          </ac:picMkLst>
        </pc:picChg>
        <pc:picChg chg="add mod">
          <ac:chgData name="Walid Amro" userId="905df89b-28d8-4943-9387-4e15c612d1d4" providerId="ADAL" clId="{00870F04-0932-4B7E-A90D-D5656CC3C33C}" dt="2021-08-12T10:56:04.331" v="293"/>
          <ac:picMkLst>
            <pc:docMk/>
            <pc:sldMk cId="2356064741" sldId="2076138413"/>
            <ac:picMk id="60" creationId="{49758541-87E6-4F68-BE30-38D972D7F19C}"/>
          </ac:picMkLst>
        </pc:picChg>
        <pc:picChg chg="add mod">
          <ac:chgData name="Walid Amro" userId="905df89b-28d8-4943-9387-4e15c612d1d4" providerId="ADAL" clId="{00870F04-0932-4B7E-A90D-D5656CC3C33C}" dt="2021-08-12T10:56:04.331" v="293"/>
          <ac:picMkLst>
            <pc:docMk/>
            <pc:sldMk cId="2356064741" sldId="2076138413"/>
            <ac:picMk id="63" creationId="{4BBD7270-166B-4AA3-A98E-484F972DDA09}"/>
          </ac:picMkLst>
        </pc:picChg>
        <pc:picChg chg="add mod">
          <ac:chgData name="Walid Amro" userId="905df89b-28d8-4943-9387-4e15c612d1d4" providerId="ADAL" clId="{00870F04-0932-4B7E-A90D-D5656CC3C33C}" dt="2021-08-12T10:56:04.331" v="293"/>
          <ac:picMkLst>
            <pc:docMk/>
            <pc:sldMk cId="2356064741" sldId="2076138413"/>
            <ac:picMk id="64" creationId="{1E4AE7F8-8D0F-4E75-A0DB-A6CFEFAB1795}"/>
          </ac:picMkLst>
        </pc:picChg>
        <pc:picChg chg="add mod">
          <ac:chgData name="Walid Amro" userId="905df89b-28d8-4943-9387-4e15c612d1d4" providerId="ADAL" clId="{00870F04-0932-4B7E-A90D-D5656CC3C33C}" dt="2021-08-12T10:56:04.331" v="293"/>
          <ac:picMkLst>
            <pc:docMk/>
            <pc:sldMk cId="2356064741" sldId="2076138413"/>
            <ac:picMk id="65" creationId="{0AC5099A-ED16-4D38-BFFC-1B85A114D4DF}"/>
          </ac:picMkLst>
        </pc:picChg>
        <pc:picChg chg="add mod">
          <ac:chgData name="Walid Amro" userId="905df89b-28d8-4943-9387-4e15c612d1d4" providerId="ADAL" clId="{00870F04-0932-4B7E-A90D-D5656CC3C33C}" dt="2021-08-12T10:56:04.331" v="293"/>
          <ac:picMkLst>
            <pc:docMk/>
            <pc:sldMk cId="2356064741" sldId="2076138413"/>
            <ac:picMk id="66" creationId="{5896AE7E-8266-4FB8-ADB5-B6F9613132BC}"/>
          </ac:picMkLst>
        </pc:picChg>
        <pc:picChg chg="add mod">
          <ac:chgData name="Walid Amro" userId="905df89b-28d8-4943-9387-4e15c612d1d4" providerId="ADAL" clId="{00870F04-0932-4B7E-A90D-D5656CC3C33C}" dt="2021-08-12T10:56:04.331" v="293"/>
          <ac:picMkLst>
            <pc:docMk/>
            <pc:sldMk cId="2356064741" sldId="2076138413"/>
            <ac:picMk id="68" creationId="{BD20FA85-DBA8-4ECC-8725-970945D562B7}"/>
          </ac:picMkLst>
        </pc:picChg>
        <pc:picChg chg="add mod">
          <ac:chgData name="Walid Amro" userId="905df89b-28d8-4943-9387-4e15c612d1d4" providerId="ADAL" clId="{00870F04-0932-4B7E-A90D-D5656CC3C33C}" dt="2021-08-12T10:56:04.331" v="293"/>
          <ac:picMkLst>
            <pc:docMk/>
            <pc:sldMk cId="2356064741" sldId="2076138413"/>
            <ac:picMk id="69" creationId="{9AC53A2C-A134-4616-AB3C-EA12A4576C76}"/>
          </ac:picMkLst>
        </pc:picChg>
        <pc:picChg chg="add mod">
          <ac:chgData name="Walid Amro" userId="905df89b-28d8-4943-9387-4e15c612d1d4" providerId="ADAL" clId="{00870F04-0932-4B7E-A90D-D5656CC3C33C}" dt="2021-08-12T10:56:04.331" v="293"/>
          <ac:picMkLst>
            <pc:docMk/>
            <pc:sldMk cId="2356064741" sldId="2076138413"/>
            <ac:picMk id="70" creationId="{A3D71C1E-D0FE-435E-8D8D-EBC69DD16809}"/>
          </ac:picMkLst>
        </pc:picChg>
        <pc:picChg chg="add mod">
          <ac:chgData name="Walid Amro" userId="905df89b-28d8-4943-9387-4e15c612d1d4" providerId="ADAL" clId="{00870F04-0932-4B7E-A90D-D5656CC3C33C}" dt="2021-08-12T10:56:04.331" v="293"/>
          <ac:picMkLst>
            <pc:docMk/>
            <pc:sldMk cId="2356064741" sldId="2076138413"/>
            <ac:picMk id="71" creationId="{497A59B2-32FE-499A-9753-CBE46E225D84}"/>
          </ac:picMkLst>
        </pc:picChg>
        <pc:picChg chg="add mod">
          <ac:chgData name="Walid Amro" userId="905df89b-28d8-4943-9387-4e15c612d1d4" providerId="ADAL" clId="{00870F04-0932-4B7E-A90D-D5656CC3C33C}" dt="2021-08-12T10:56:04.331" v="293"/>
          <ac:picMkLst>
            <pc:docMk/>
            <pc:sldMk cId="2356064741" sldId="2076138413"/>
            <ac:picMk id="72" creationId="{308F6841-04ED-4CA1-AA5B-80DE892F90A3}"/>
          </ac:picMkLst>
        </pc:picChg>
        <pc:picChg chg="add mod">
          <ac:chgData name="Walid Amro" userId="905df89b-28d8-4943-9387-4e15c612d1d4" providerId="ADAL" clId="{00870F04-0932-4B7E-A90D-D5656CC3C33C}" dt="2021-08-12T10:56:04.331" v="293"/>
          <ac:picMkLst>
            <pc:docMk/>
            <pc:sldMk cId="2356064741" sldId="2076138413"/>
            <ac:picMk id="73" creationId="{911A60F1-9490-44CC-91F4-A6D9AD923876}"/>
          </ac:picMkLst>
        </pc:picChg>
        <pc:picChg chg="add mod">
          <ac:chgData name="Walid Amro" userId="905df89b-28d8-4943-9387-4e15c612d1d4" providerId="ADAL" clId="{00870F04-0932-4B7E-A90D-D5656CC3C33C}" dt="2021-08-12T10:56:04.331" v="293"/>
          <ac:picMkLst>
            <pc:docMk/>
            <pc:sldMk cId="2356064741" sldId="2076138413"/>
            <ac:picMk id="74" creationId="{94EFC0E4-3D1E-4C37-9629-35F60BA636DB}"/>
          </ac:picMkLst>
        </pc:picChg>
        <pc:picChg chg="add mod">
          <ac:chgData name="Walid Amro" userId="905df89b-28d8-4943-9387-4e15c612d1d4" providerId="ADAL" clId="{00870F04-0932-4B7E-A90D-D5656CC3C33C}" dt="2021-08-12T10:56:04.331" v="293"/>
          <ac:picMkLst>
            <pc:docMk/>
            <pc:sldMk cId="2356064741" sldId="2076138413"/>
            <ac:picMk id="75" creationId="{9862EBE8-E640-4489-9BBA-CB918BBDDC85}"/>
          </ac:picMkLst>
        </pc:picChg>
        <pc:picChg chg="add mod">
          <ac:chgData name="Walid Amro" userId="905df89b-28d8-4943-9387-4e15c612d1d4" providerId="ADAL" clId="{00870F04-0932-4B7E-A90D-D5656CC3C33C}" dt="2021-08-12T10:56:04.331" v="293"/>
          <ac:picMkLst>
            <pc:docMk/>
            <pc:sldMk cId="2356064741" sldId="2076138413"/>
            <ac:picMk id="76" creationId="{15915C62-6946-4C66-9879-DBC22CDC1B45}"/>
          </ac:picMkLst>
        </pc:picChg>
        <pc:picChg chg="add mod">
          <ac:chgData name="Walid Amro" userId="905df89b-28d8-4943-9387-4e15c612d1d4" providerId="ADAL" clId="{00870F04-0932-4B7E-A90D-D5656CC3C33C}" dt="2021-08-12T10:56:04.331" v="293"/>
          <ac:picMkLst>
            <pc:docMk/>
            <pc:sldMk cId="2356064741" sldId="2076138413"/>
            <ac:picMk id="77" creationId="{860AE31B-28FF-4DE9-8D98-2270C797A9EB}"/>
          </ac:picMkLst>
        </pc:picChg>
        <pc:picChg chg="add mod">
          <ac:chgData name="Walid Amro" userId="905df89b-28d8-4943-9387-4e15c612d1d4" providerId="ADAL" clId="{00870F04-0932-4B7E-A90D-D5656CC3C33C}" dt="2021-08-12T10:56:04.331" v="293"/>
          <ac:picMkLst>
            <pc:docMk/>
            <pc:sldMk cId="2356064741" sldId="2076138413"/>
            <ac:picMk id="78" creationId="{7E911712-DD94-438F-89E6-8A874A907149}"/>
          </ac:picMkLst>
        </pc:picChg>
        <pc:picChg chg="add mod">
          <ac:chgData name="Walid Amro" userId="905df89b-28d8-4943-9387-4e15c612d1d4" providerId="ADAL" clId="{00870F04-0932-4B7E-A90D-D5656CC3C33C}" dt="2021-08-12T10:56:04.331" v="293"/>
          <ac:picMkLst>
            <pc:docMk/>
            <pc:sldMk cId="2356064741" sldId="2076138413"/>
            <ac:picMk id="79" creationId="{0D7A3CC0-58A3-4957-9F3F-80FBAEBEAA4B}"/>
          </ac:picMkLst>
        </pc:picChg>
        <pc:picChg chg="add mod">
          <ac:chgData name="Walid Amro" userId="905df89b-28d8-4943-9387-4e15c612d1d4" providerId="ADAL" clId="{00870F04-0932-4B7E-A90D-D5656CC3C33C}" dt="2021-08-12T10:56:04.331" v="293"/>
          <ac:picMkLst>
            <pc:docMk/>
            <pc:sldMk cId="2356064741" sldId="2076138413"/>
            <ac:picMk id="80" creationId="{91C70F2C-7403-449D-A8E1-3F2FEC38B4CF}"/>
          </ac:picMkLst>
        </pc:picChg>
        <pc:picChg chg="add mod">
          <ac:chgData name="Walid Amro" userId="905df89b-28d8-4943-9387-4e15c612d1d4" providerId="ADAL" clId="{00870F04-0932-4B7E-A90D-D5656CC3C33C}" dt="2021-08-12T10:56:04.331" v="293"/>
          <ac:picMkLst>
            <pc:docMk/>
            <pc:sldMk cId="2356064741" sldId="2076138413"/>
            <ac:picMk id="81" creationId="{6A2E8225-7CC1-4054-AAD1-7C859D6DE6E3}"/>
          </ac:picMkLst>
        </pc:picChg>
        <pc:picChg chg="add mod">
          <ac:chgData name="Walid Amro" userId="905df89b-28d8-4943-9387-4e15c612d1d4" providerId="ADAL" clId="{00870F04-0932-4B7E-A90D-D5656CC3C33C}" dt="2021-08-12T10:56:04.331" v="293"/>
          <ac:picMkLst>
            <pc:docMk/>
            <pc:sldMk cId="2356064741" sldId="2076138413"/>
            <ac:picMk id="82" creationId="{C4111BB8-90C2-4A54-A750-D8EF4E91D5F5}"/>
          </ac:picMkLst>
        </pc:picChg>
        <pc:picChg chg="add mod">
          <ac:chgData name="Walid Amro" userId="905df89b-28d8-4943-9387-4e15c612d1d4" providerId="ADAL" clId="{00870F04-0932-4B7E-A90D-D5656CC3C33C}" dt="2021-08-12T10:56:04.331" v="293"/>
          <ac:picMkLst>
            <pc:docMk/>
            <pc:sldMk cId="2356064741" sldId="2076138413"/>
            <ac:picMk id="83" creationId="{D301B0BE-86ED-482F-8BAC-8A5E164B22BE}"/>
          </ac:picMkLst>
        </pc:picChg>
        <pc:picChg chg="add mod">
          <ac:chgData name="Walid Amro" userId="905df89b-28d8-4943-9387-4e15c612d1d4" providerId="ADAL" clId="{00870F04-0932-4B7E-A90D-D5656CC3C33C}" dt="2021-08-12T10:56:04.331" v="293"/>
          <ac:picMkLst>
            <pc:docMk/>
            <pc:sldMk cId="2356064741" sldId="2076138413"/>
            <ac:picMk id="84" creationId="{052142BD-C45B-4261-9A15-7119DB0E2386}"/>
          </ac:picMkLst>
        </pc:picChg>
        <pc:picChg chg="add mod">
          <ac:chgData name="Walid Amro" userId="905df89b-28d8-4943-9387-4e15c612d1d4" providerId="ADAL" clId="{00870F04-0932-4B7E-A90D-D5656CC3C33C}" dt="2021-08-12T10:56:04.331" v="293"/>
          <ac:picMkLst>
            <pc:docMk/>
            <pc:sldMk cId="2356064741" sldId="2076138413"/>
            <ac:picMk id="85" creationId="{72216178-8C66-4BE5-823F-5DD919BBCA26}"/>
          </ac:picMkLst>
        </pc:picChg>
        <pc:picChg chg="add mod">
          <ac:chgData name="Walid Amro" userId="905df89b-28d8-4943-9387-4e15c612d1d4" providerId="ADAL" clId="{00870F04-0932-4B7E-A90D-D5656CC3C33C}" dt="2021-08-12T10:56:04.331" v="293"/>
          <ac:picMkLst>
            <pc:docMk/>
            <pc:sldMk cId="2356064741" sldId="2076138413"/>
            <ac:picMk id="86" creationId="{91E1933F-E056-4191-B63E-F108848E3BF3}"/>
          </ac:picMkLst>
        </pc:picChg>
        <pc:picChg chg="add mod">
          <ac:chgData name="Walid Amro" userId="905df89b-28d8-4943-9387-4e15c612d1d4" providerId="ADAL" clId="{00870F04-0932-4B7E-A90D-D5656CC3C33C}" dt="2021-08-12T10:56:04.331" v="293"/>
          <ac:picMkLst>
            <pc:docMk/>
            <pc:sldMk cId="2356064741" sldId="2076138413"/>
            <ac:picMk id="87" creationId="{DEB08E8A-2360-4586-A9BE-900395341FDA}"/>
          </ac:picMkLst>
        </pc:picChg>
        <pc:picChg chg="add mod">
          <ac:chgData name="Walid Amro" userId="905df89b-28d8-4943-9387-4e15c612d1d4" providerId="ADAL" clId="{00870F04-0932-4B7E-A90D-D5656CC3C33C}" dt="2021-08-12T10:56:04.331" v="293"/>
          <ac:picMkLst>
            <pc:docMk/>
            <pc:sldMk cId="2356064741" sldId="2076138413"/>
            <ac:picMk id="88" creationId="{8DF1F576-E8D6-424D-9849-74A6EDA900A8}"/>
          </ac:picMkLst>
        </pc:picChg>
        <pc:picChg chg="add mod">
          <ac:chgData name="Walid Amro" userId="905df89b-28d8-4943-9387-4e15c612d1d4" providerId="ADAL" clId="{00870F04-0932-4B7E-A90D-D5656CC3C33C}" dt="2021-08-12T10:56:04.331" v="293"/>
          <ac:picMkLst>
            <pc:docMk/>
            <pc:sldMk cId="2356064741" sldId="2076138413"/>
            <ac:picMk id="89" creationId="{460BDAAA-50F3-4265-BC91-CC42EB64B04C}"/>
          </ac:picMkLst>
        </pc:picChg>
        <pc:picChg chg="add mod">
          <ac:chgData name="Walid Amro" userId="905df89b-28d8-4943-9387-4e15c612d1d4" providerId="ADAL" clId="{00870F04-0932-4B7E-A90D-D5656CC3C33C}" dt="2021-08-12T10:56:04.331" v="293"/>
          <ac:picMkLst>
            <pc:docMk/>
            <pc:sldMk cId="2356064741" sldId="2076138413"/>
            <ac:picMk id="90" creationId="{7388C03B-9F91-404F-9296-275B36CDC29F}"/>
          </ac:picMkLst>
        </pc:picChg>
        <pc:picChg chg="add mod">
          <ac:chgData name="Walid Amro" userId="905df89b-28d8-4943-9387-4e15c612d1d4" providerId="ADAL" clId="{00870F04-0932-4B7E-A90D-D5656CC3C33C}" dt="2021-08-12T10:56:04.331" v="293"/>
          <ac:picMkLst>
            <pc:docMk/>
            <pc:sldMk cId="2356064741" sldId="2076138413"/>
            <ac:picMk id="91" creationId="{55E01884-7708-4543-8DFE-FF70F012A602}"/>
          </ac:picMkLst>
        </pc:picChg>
        <pc:cxnChg chg="mod">
          <ac:chgData name="Walid Amro" userId="905df89b-28d8-4943-9387-4e15c612d1d4" providerId="ADAL" clId="{00870F04-0932-4B7E-A90D-D5656CC3C33C}" dt="2021-08-12T10:56:04.331" v="293"/>
          <ac:cxnSpMkLst>
            <pc:docMk/>
            <pc:sldMk cId="2356064741" sldId="2076138413"/>
            <ac:cxnSpMk id="45" creationId="{5BF9E93B-93C3-43EF-9A34-B23E0D60E483}"/>
          </ac:cxnSpMkLst>
        </pc:cxnChg>
        <pc:cxnChg chg="mod">
          <ac:chgData name="Walid Amro" userId="905df89b-28d8-4943-9387-4e15c612d1d4" providerId="ADAL" clId="{00870F04-0932-4B7E-A90D-D5656CC3C33C}" dt="2021-08-12T10:56:04.331" v="293"/>
          <ac:cxnSpMkLst>
            <pc:docMk/>
            <pc:sldMk cId="2356064741" sldId="2076138413"/>
            <ac:cxnSpMk id="46" creationId="{03664D4C-55F9-4442-AD4F-EF0E42D68A4C}"/>
          </ac:cxnSpMkLst>
        </pc:cxnChg>
      </pc:sldChg>
      <pc:sldChg chg="modSp add mod modNotesTx">
        <pc:chgData name="Walid Amro" userId="905df89b-28d8-4943-9387-4e15c612d1d4" providerId="ADAL" clId="{00870F04-0932-4B7E-A90D-D5656CC3C33C}" dt="2021-08-12T11:11:19.608" v="324"/>
        <pc:sldMkLst>
          <pc:docMk/>
          <pc:sldMk cId="3387340258" sldId="2076138414"/>
        </pc:sldMkLst>
        <pc:spChg chg="mod">
          <ac:chgData name="Walid Amro" userId="905df89b-28d8-4943-9387-4e15c612d1d4" providerId="ADAL" clId="{00870F04-0932-4B7E-A90D-D5656CC3C33C}" dt="2021-08-12T11:09:53.599" v="323" actId="20577"/>
          <ac:spMkLst>
            <pc:docMk/>
            <pc:sldMk cId="3387340258" sldId="2076138414"/>
            <ac:spMk id="6" creationId="{00000000-0000-0000-0000-000000000000}"/>
          </ac:spMkLst>
        </pc:spChg>
        <pc:spChg chg="mod">
          <ac:chgData name="Walid Amro" userId="905df89b-28d8-4943-9387-4e15c612d1d4" providerId="ADAL" clId="{00870F04-0932-4B7E-A90D-D5656CC3C33C}" dt="2021-08-12T11:09:40.938" v="320" actId="6549"/>
          <ac:spMkLst>
            <pc:docMk/>
            <pc:sldMk cId="3387340258" sldId="2076138414"/>
            <ac:spMk id="17" creationId="{00000000-0000-0000-0000-000000000000}"/>
          </ac:spMkLst>
        </pc:spChg>
      </pc:sldChg>
      <pc:sldChg chg="del">
        <pc:chgData name="Walid Amro" userId="905df89b-28d8-4943-9387-4e15c612d1d4" providerId="ADAL" clId="{00870F04-0932-4B7E-A90D-D5656CC3C33C}" dt="2021-08-12T10:36:53.329" v="26" actId="47"/>
        <pc:sldMkLst>
          <pc:docMk/>
          <pc:sldMk cId="4281095854" sldId="2076138414"/>
        </pc:sldMkLst>
      </pc:sldChg>
      <pc:sldChg chg="addSp delSp modSp add mod">
        <pc:chgData name="Walid Amro" userId="905df89b-28d8-4943-9387-4e15c612d1d4" providerId="ADAL" clId="{00870F04-0932-4B7E-A90D-D5656CC3C33C}" dt="2021-08-12T11:14:17.182" v="331" actId="478"/>
        <pc:sldMkLst>
          <pc:docMk/>
          <pc:sldMk cId="2569510447" sldId="2076138415"/>
        </pc:sldMkLst>
        <pc:spChg chg="add del mod">
          <ac:chgData name="Walid Amro" userId="905df89b-28d8-4943-9387-4e15c612d1d4" providerId="ADAL" clId="{00870F04-0932-4B7E-A90D-D5656CC3C33C}" dt="2021-08-12T11:13:32.741" v="328" actId="478"/>
          <ac:spMkLst>
            <pc:docMk/>
            <pc:sldMk cId="2569510447" sldId="2076138415"/>
            <ac:spMk id="3" creationId="{4148BB16-5DA1-4F05-8268-70462D87124B}"/>
          </ac:spMkLst>
        </pc:spChg>
        <pc:spChg chg="del">
          <ac:chgData name="Walid Amro" userId="905df89b-28d8-4943-9387-4e15c612d1d4" providerId="ADAL" clId="{00870F04-0932-4B7E-A90D-D5656CC3C33C}" dt="2021-08-12T11:13:27.655" v="327" actId="478"/>
          <ac:spMkLst>
            <pc:docMk/>
            <pc:sldMk cId="2569510447" sldId="2076138415"/>
            <ac:spMk id="6" creationId="{00000000-0000-0000-0000-000000000000}"/>
          </ac:spMkLst>
        </pc:spChg>
        <pc:spChg chg="add mod">
          <ac:chgData name="Walid Amro" userId="905df89b-28d8-4943-9387-4e15c612d1d4" providerId="ADAL" clId="{00870F04-0932-4B7E-A90D-D5656CC3C33C}" dt="2021-08-12T11:13:39.369" v="330" actId="1076"/>
          <ac:spMkLst>
            <pc:docMk/>
            <pc:sldMk cId="2569510447" sldId="2076138415"/>
            <ac:spMk id="7" creationId="{FBC7C300-3B1C-486F-9E67-C20B06F8A804}"/>
          </ac:spMkLst>
        </pc:spChg>
        <pc:spChg chg="add mod">
          <ac:chgData name="Walid Amro" userId="905df89b-28d8-4943-9387-4e15c612d1d4" providerId="ADAL" clId="{00870F04-0932-4B7E-A90D-D5656CC3C33C}" dt="2021-08-12T11:13:39.369" v="330" actId="1076"/>
          <ac:spMkLst>
            <pc:docMk/>
            <pc:sldMk cId="2569510447" sldId="2076138415"/>
            <ac:spMk id="8" creationId="{831CE7F0-F8A9-446C-AE91-6C97BF8E602C}"/>
          </ac:spMkLst>
        </pc:spChg>
        <pc:spChg chg="add mod">
          <ac:chgData name="Walid Amro" userId="905df89b-28d8-4943-9387-4e15c612d1d4" providerId="ADAL" clId="{00870F04-0932-4B7E-A90D-D5656CC3C33C}" dt="2021-08-12T11:13:39.369" v="330" actId="1076"/>
          <ac:spMkLst>
            <pc:docMk/>
            <pc:sldMk cId="2569510447" sldId="2076138415"/>
            <ac:spMk id="9" creationId="{8123547B-7436-4953-B904-C52B33A47975}"/>
          </ac:spMkLst>
        </pc:spChg>
        <pc:spChg chg="add mod">
          <ac:chgData name="Walid Amro" userId="905df89b-28d8-4943-9387-4e15c612d1d4" providerId="ADAL" clId="{00870F04-0932-4B7E-A90D-D5656CC3C33C}" dt="2021-08-12T11:13:39.369" v="330" actId="1076"/>
          <ac:spMkLst>
            <pc:docMk/>
            <pc:sldMk cId="2569510447" sldId="2076138415"/>
            <ac:spMk id="10" creationId="{1D560816-1D96-489B-9312-36EDBD2314BA}"/>
          </ac:spMkLst>
        </pc:spChg>
        <pc:spChg chg="add mod">
          <ac:chgData name="Walid Amro" userId="905df89b-28d8-4943-9387-4e15c612d1d4" providerId="ADAL" clId="{00870F04-0932-4B7E-A90D-D5656CC3C33C}" dt="2021-08-12T11:13:39.369" v="330" actId="1076"/>
          <ac:spMkLst>
            <pc:docMk/>
            <pc:sldMk cId="2569510447" sldId="2076138415"/>
            <ac:spMk id="11" creationId="{B2992B75-17CF-4A5C-83DF-53FAC4151B39}"/>
          </ac:spMkLst>
        </pc:spChg>
        <pc:spChg chg="add mod">
          <ac:chgData name="Walid Amro" userId="905df89b-28d8-4943-9387-4e15c612d1d4" providerId="ADAL" clId="{00870F04-0932-4B7E-A90D-D5656CC3C33C}" dt="2021-08-12T11:13:39.369" v="330" actId="1076"/>
          <ac:spMkLst>
            <pc:docMk/>
            <pc:sldMk cId="2569510447" sldId="2076138415"/>
            <ac:spMk id="12" creationId="{72B54203-EC7C-4C91-83A5-D870F4C479FD}"/>
          </ac:spMkLst>
        </pc:spChg>
        <pc:spChg chg="add mod">
          <ac:chgData name="Walid Amro" userId="905df89b-28d8-4943-9387-4e15c612d1d4" providerId="ADAL" clId="{00870F04-0932-4B7E-A90D-D5656CC3C33C}" dt="2021-08-12T11:13:39.369" v="330" actId="1076"/>
          <ac:spMkLst>
            <pc:docMk/>
            <pc:sldMk cId="2569510447" sldId="2076138415"/>
            <ac:spMk id="13" creationId="{EFB64862-05E3-473B-9889-2C1EB354C1D6}"/>
          </ac:spMkLst>
        </pc:spChg>
        <pc:spChg chg="add mod">
          <ac:chgData name="Walid Amro" userId="905df89b-28d8-4943-9387-4e15c612d1d4" providerId="ADAL" clId="{00870F04-0932-4B7E-A90D-D5656CC3C33C}" dt="2021-08-12T11:13:39.369" v="330" actId="1076"/>
          <ac:spMkLst>
            <pc:docMk/>
            <pc:sldMk cId="2569510447" sldId="2076138415"/>
            <ac:spMk id="14" creationId="{1D298F57-EC8E-4B49-8FB1-8D4769414F9F}"/>
          </ac:spMkLst>
        </pc:spChg>
        <pc:spChg chg="mod">
          <ac:chgData name="Walid Amro" userId="905df89b-28d8-4943-9387-4e15c612d1d4" providerId="ADAL" clId="{00870F04-0932-4B7E-A90D-D5656CC3C33C}" dt="2021-08-12T11:13:34.180" v="329"/>
          <ac:spMkLst>
            <pc:docMk/>
            <pc:sldMk cId="2569510447" sldId="2076138415"/>
            <ac:spMk id="16" creationId="{E8468B08-6C1B-486A-823C-CD1E4B9BA453}"/>
          </ac:spMkLst>
        </pc:spChg>
        <pc:spChg chg="mod">
          <ac:chgData name="Walid Amro" userId="905df89b-28d8-4943-9387-4e15c612d1d4" providerId="ADAL" clId="{00870F04-0932-4B7E-A90D-D5656CC3C33C}" dt="2021-08-12T11:12:00.327" v="326"/>
          <ac:spMkLst>
            <pc:docMk/>
            <pc:sldMk cId="2569510447" sldId="2076138415"/>
            <ac:spMk id="17" creationId="{00000000-0000-0000-0000-000000000000}"/>
          </ac:spMkLst>
        </pc:spChg>
        <pc:spChg chg="mod">
          <ac:chgData name="Walid Amro" userId="905df89b-28d8-4943-9387-4e15c612d1d4" providerId="ADAL" clId="{00870F04-0932-4B7E-A90D-D5656CC3C33C}" dt="2021-08-12T11:13:34.180" v="329"/>
          <ac:spMkLst>
            <pc:docMk/>
            <pc:sldMk cId="2569510447" sldId="2076138415"/>
            <ac:spMk id="18" creationId="{2FD7ED91-C66E-4263-949C-3BD7E05384EE}"/>
          </ac:spMkLst>
        </pc:spChg>
        <pc:spChg chg="mod">
          <ac:chgData name="Walid Amro" userId="905df89b-28d8-4943-9387-4e15c612d1d4" providerId="ADAL" clId="{00870F04-0932-4B7E-A90D-D5656CC3C33C}" dt="2021-08-12T11:13:34.180" v="329"/>
          <ac:spMkLst>
            <pc:docMk/>
            <pc:sldMk cId="2569510447" sldId="2076138415"/>
            <ac:spMk id="19" creationId="{936AC4A1-7782-49F2-A0B5-99E771463C6F}"/>
          </ac:spMkLst>
        </pc:spChg>
        <pc:spChg chg="mod">
          <ac:chgData name="Walid Amro" userId="905df89b-28d8-4943-9387-4e15c612d1d4" providerId="ADAL" clId="{00870F04-0932-4B7E-A90D-D5656CC3C33C}" dt="2021-08-12T11:13:34.180" v="329"/>
          <ac:spMkLst>
            <pc:docMk/>
            <pc:sldMk cId="2569510447" sldId="2076138415"/>
            <ac:spMk id="20" creationId="{DF2EF5AA-5BF6-457F-856C-BEA5730FCC2A}"/>
          </ac:spMkLst>
        </pc:spChg>
        <pc:spChg chg="add mod">
          <ac:chgData name="Walid Amro" userId="905df89b-28d8-4943-9387-4e15c612d1d4" providerId="ADAL" clId="{00870F04-0932-4B7E-A90D-D5656CC3C33C}" dt="2021-08-12T11:13:39.369" v="330" actId="1076"/>
          <ac:spMkLst>
            <pc:docMk/>
            <pc:sldMk cId="2569510447" sldId="2076138415"/>
            <ac:spMk id="21" creationId="{F388BE8B-037E-43D6-88B2-F5C571ED492E}"/>
          </ac:spMkLst>
        </pc:spChg>
        <pc:spChg chg="add mod">
          <ac:chgData name="Walid Amro" userId="905df89b-28d8-4943-9387-4e15c612d1d4" providerId="ADAL" clId="{00870F04-0932-4B7E-A90D-D5656CC3C33C}" dt="2021-08-12T11:13:39.369" v="330" actId="1076"/>
          <ac:spMkLst>
            <pc:docMk/>
            <pc:sldMk cId="2569510447" sldId="2076138415"/>
            <ac:spMk id="22" creationId="{0769DEF3-419E-4E63-8D54-9C3F7D790C2A}"/>
          </ac:spMkLst>
        </pc:spChg>
        <pc:spChg chg="mod">
          <ac:chgData name="Walid Amro" userId="905df89b-28d8-4943-9387-4e15c612d1d4" providerId="ADAL" clId="{00870F04-0932-4B7E-A90D-D5656CC3C33C}" dt="2021-08-12T11:13:34.180" v="329"/>
          <ac:spMkLst>
            <pc:docMk/>
            <pc:sldMk cId="2569510447" sldId="2076138415"/>
            <ac:spMk id="24" creationId="{206DE579-27A9-4E53-9BC0-6EBDFBAAE4B0}"/>
          </ac:spMkLst>
        </pc:spChg>
        <pc:spChg chg="mod">
          <ac:chgData name="Walid Amro" userId="905df89b-28d8-4943-9387-4e15c612d1d4" providerId="ADAL" clId="{00870F04-0932-4B7E-A90D-D5656CC3C33C}" dt="2021-08-12T11:13:34.180" v="329"/>
          <ac:spMkLst>
            <pc:docMk/>
            <pc:sldMk cId="2569510447" sldId="2076138415"/>
            <ac:spMk id="26" creationId="{7C6F4126-56E5-4406-ABB2-0578DAAA79BE}"/>
          </ac:spMkLst>
        </pc:spChg>
        <pc:spChg chg="mod">
          <ac:chgData name="Walid Amro" userId="905df89b-28d8-4943-9387-4e15c612d1d4" providerId="ADAL" clId="{00870F04-0932-4B7E-A90D-D5656CC3C33C}" dt="2021-08-12T11:13:34.180" v="329"/>
          <ac:spMkLst>
            <pc:docMk/>
            <pc:sldMk cId="2569510447" sldId="2076138415"/>
            <ac:spMk id="27" creationId="{D45E9D67-0557-4EE2-B1B0-260AE7397ADE}"/>
          </ac:spMkLst>
        </pc:spChg>
        <pc:spChg chg="mod">
          <ac:chgData name="Walid Amro" userId="905df89b-28d8-4943-9387-4e15c612d1d4" providerId="ADAL" clId="{00870F04-0932-4B7E-A90D-D5656CC3C33C}" dt="2021-08-12T11:13:34.180" v="329"/>
          <ac:spMkLst>
            <pc:docMk/>
            <pc:sldMk cId="2569510447" sldId="2076138415"/>
            <ac:spMk id="28" creationId="{65ABB8F4-ACBB-4CBA-BC94-BFBE91554757}"/>
          </ac:spMkLst>
        </pc:spChg>
        <pc:spChg chg="mod">
          <ac:chgData name="Walid Amro" userId="905df89b-28d8-4943-9387-4e15c612d1d4" providerId="ADAL" clId="{00870F04-0932-4B7E-A90D-D5656CC3C33C}" dt="2021-08-12T11:13:34.180" v="329"/>
          <ac:spMkLst>
            <pc:docMk/>
            <pc:sldMk cId="2569510447" sldId="2076138415"/>
            <ac:spMk id="30" creationId="{BFE92E17-D49C-4A67-B2B7-D26692CE2E44}"/>
          </ac:spMkLst>
        </pc:spChg>
        <pc:spChg chg="mod">
          <ac:chgData name="Walid Amro" userId="905df89b-28d8-4943-9387-4e15c612d1d4" providerId="ADAL" clId="{00870F04-0932-4B7E-A90D-D5656CC3C33C}" dt="2021-08-12T11:13:34.180" v="329"/>
          <ac:spMkLst>
            <pc:docMk/>
            <pc:sldMk cId="2569510447" sldId="2076138415"/>
            <ac:spMk id="33" creationId="{26215645-73B8-45C3-97D8-2022DF159CE0}"/>
          </ac:spMkLst>
        </pc:spChg>
        <pc:spChg chg="mod">
          <ac:chgData name="Walid Amro" userId="905df89b-28d8-4943-9387-4e15c612d1d4" providerId="ADAL" clId="{00870F04-0932-4B7E-A90D-D5656CC3C33C}" dt="2021-08-12T11:13:34.180" v="329"/>
          <ac:spMkLst>
            <pc:docMk/>
            <pc:sldMk cId="2569510447" sldId="2076138415"/>
            <ac:spMk id="36" creationId="{C1065BFA-ED62-4F48-BADD-5FC5658089EA}"/>
          </ac:spMkLst>
        </pc:spChg>
        <pc:spChg chg="mod">
          <ac:chgData name="Walid Amro" userId="905df89b-28d8-4943-9387-4e15c612d1d4" providerId="ADAL" clId="{00870F04-0932-4B7E-A90D-D5656CC3C33C}" dt="2021-08-12T11:13:34.180" v="329"/>
          <ac:spMkLst>
            <pc:docMk/>
            <pc:sldMk cId="2569510447" sldId="2076138415"/>
            <ac:spMk id="39" creationId="{6A76507E-4F41-4F1F-856A-77A268DB65E9}"/>
          </ac:spMkLst>
        </pc:spChg>
        <pc:spChg chg="mod">
          <ac:chgData name="Walid Amro" userId="905df89b-28d8-4943-9387-4e15c612d1d4" providerId="ADAL" clId="{00870F04-0932-4B7E-A90D-D5656CC3C33C}" dt="2021-08-12T11:13:34.180" v="329"/>
          <ac:spMkLst>
            <pc:docMk/>
            <pc:sldMk cId="2569510447" sldId="2076138415"/>
            <ac:spMk id="42" creationId="{7A1EA394-D68F-4539-ADF5-51AC81ECA75A}"/>
          </ac:spMkLst>
        </pc:spChg>
        <pc:spChg chg="mod">
          <ac:chgData name="Walid Amro" userId="905df89b-28d8-4943-9387-4e15c612d1d4" providerId="ADAL" clId="{00870F04-0932-4B7E-A90D-D5656CC3C33C}" dt="2021-08-12T11:13:34.180" v="329"/>
          <ac:spMkLst>
            <pc:docMk/>
            <pc:sldMk cId="2569510447" sldId="2076138415"/>
            <ac:spMk id="45" creationId="{E7142608-6A3D-4F5D-8D65-1CC8EFB224A0}"/>
          </ac:spMkLst>
        </pc:spChg>
        <pc:spChg chg="mod">
          <ac:chgData name="Walid Amro" userId="905df89b-28d8-4943-9387-4e15c612d1d4" providerId="ADAL" clId="{00870F04-0932-4B7E-A90D-D5656CC3C33C}" dt="2021-08-12T11:13:34.180" v="329"/>
          <ac:spMkLst>
            <pc:docMk/>
            <pc:sldMk cId="2569510447" sldId="2076138415"/>
            <ac:spMk id="46" creationId="{CEEEA4CC-B93A-4FB2-9BA0-E55BCD2552D3}"/>
          </ac:spMkLst>
        </pc:spChg>
        <pc:spChg chg="mod">
          <ac:chgData name="Walid Amro" userId="905df89b-28d8-4943-9387-4e15c612d1d4" providerId="ADAL" clId="{00870F04-0932-4B7E-A90D-D5656CC3C33C}" dt="2021-08-12T11:13:34.180" v="329"/>
          <ac:spMkLst>
            <pc:docMk/>
            <pc:sldMk cId="2569510447" sldId="2076138415"/>
            <ac:spMk id="50" creationId="{6825F2B2-8AE1-44DF-B9F6-52C8CE392501}"/>
          </ac:spMkLst>
        </pc:spChg>
        <pc:spChg chg="add mod">
          <ac:chgData name="Walid Amro" userId="905df89b-28d8-4943-9387-4e15c612d1d4" providerId="ADAL" clId="{00870F04-0932-4B7E-A90D-D5656CC3C33C}" dt="2021-08-12T11:13:39.369" v="330" actId="1076"/>
          <ac:spMkLst>
            <pc:docMk/>
            <pc:sldMk cId="2569510447" sldId="2076138415"/>
            <ac:spMk id="52" creationId="{16A5A689-1877-47D1-8978-1333A454CDF5}"/>
          </ac:spMkLst>
        </pc:spChg>
        <pc:spChg chg="add mod">
          <ac:chgData name="Walid Amro" userId="905df89b-28d8-4943-9387-4e15c612d1d4" providerId="ADAL" clId="{00870F04-0932-4B7E-A90D-D5656CC3C33C}" dt="2021-08-12T11:13:39.369" v="330" actId="1076"/>
          <ac:spMkLst>
            <pc:docMk/>
            <pc:sldMk cId="2569510447" sldId="2076138415"/>
            <ac:spMk id="53" creationId="{786051CF-EDDA-427B-BE03-751D751882E4}"/>
          </ac:spMkLst>
        </pc:spChg>
        <pc:spChg chg="mod">
          <ac:chgData name="Walid Amro" userId="905df89b-28d8-4943-9387-4e15c612d1d4" providerId="ADAL" clId="{00870F04-0932-4B7E-A90D-D5656CC3C33C}" dt="2021-08-12T11:13:34.180" v="329"/>
          <ac:spMkLst>
            <pc:docMk/>
            <pc:sldMk cId="2569510447" sldId="2076138415"/>
            <ac:spMk id="55" creationId="{C82C191E-AC78-4A56-8B78-8695DC79133D}"/>
          </ac:spMkLst>
        </pc:spChg>
        <pc:spChg chg="mod">
          <ac:chgData name="Walid Amro" userId="905df89b-28d8-4943-9387-4e15c612d1d4" providerId="ADAL" clId="{00870F04-0932-4B7E-A90D-D5656CC3C33C}" dt="2021-08-12T11:13:34.180" v="329"/>
          <ac:spMkLst>
            <pc:docMk/>
            <pc:sldMk cId="2569510447" sldId="2076138415"/>
            <ac:spMk id="58" creationId="{22CBFA19-316B-406C-97CD-61D918BF51E9}"/>
          </ac:spMkLst>
        </pc:spChg>
        <pc:grpChg chg="add mod">
          <ac:chgData name="Walid Amro" userId="905df89b-28d8-4943-9387-4e15c612d1d4" providerId="ADAL" clId="{00870F04-0932-4B7E-A90D-D5656CC3C33C}" dt="2021-08-12T11:13:39.369" v="330" actId="1076"/>
          <ac:grpSpMkLst>
            <pc:docMk/>
            <pc:sldMk cId="2569510447" sldId="2076138415"/>
            <ac:grpSpMk id="15" creationId="{1F7B8D60-341B-4E13-B7D8-68630BE2769B}"/>
          </ac:grpSpMkLst>
        </pc:grpChg>
        <pc:grpChg chg="add mod">
          <ac:chgData name="Walid Amro" userId="905df89b-28d8-4943-9387-4e15c612d1d4" providerId="ADAL" clId="{00870F04-0932-4B7E-A90D-D5656CC3C33C}" dt="2021-08-12T11:13:39.369" v="330" actId="1076"/>
          <ac:grpSpMkLst>
            <pc:docMk/>
            <pc:sldMk cId="2569510447" sldId="2076138415"/>
            <ac:grpSpMk id="23" creationId="{DD998E4B-DD09-4C49-965A-C4008EF8A4FD}"/>
          </ac:grpSpMkLst>
        </pc:grpChg>
        <pc:grpChg chg="mod">
          <ac:chgData name="Walid Amro" userId="905df89b-28d8-4943-9387-4e15c612d1d4" providerId="ADAL" clId="{00870F04-0932-4B7E-A90D-D5656CC3C33C}" dt="2021-08-12T11:13:34.180" v="329"/>
          <ac:grpSpMkLst>
            <pc:docMk/>
            <pc:sldMk cId="2569510447" sldId="2076138415"/>
            <ac:grpSpMk id="25" creationId="{1A2EF4B3-2195-4C3E-9A7C-069CBAB0F3EB}"/>
          </ac:grpSpMkLst>
        </pc:grpChg>
        <pc:grpChg chg="add mod">
          <ac:chgData name="Walid Amro" userId="905df89b-28d8-4943-9387-4e15c612d1d4" providerId="ADAL" clId="{00870F04-0932-4B7E-A90D-D5656CC3C33C}" dt="2021-08-12T11:13:39.369" v="330" actId="1076"/>
          <ac:grpSpMkLst>
            <pc:docMk/>
            <pc:sldMk cId="2569510447" sldId="2076138415"/>
            <ac:grpSpMk id="29" creationId="{B6CB6D15-0783-4877-BAC0-59ABA40453F5}"/>
          </ac:grpSpMkLst>
        </pc:grpChg>
        <pc:grpChg chg="add mod">
          <ac:chgData name="Walid Amro" userId="905df89b-28d8-4943-9387-4e15c612d1d4" providerId="ADAL" clId="{00870F04-0932-4B7E-A90D-D5656CC3C33C}" dt="2021-08-12T11:13:39.369" v="330" actId="1076"/>
          <ac:grpSpMkLst>
            <pc:docMk/>
            <pc:sldMk cId="2569510447" sldId="2076138415"/>
            <ac:grpSpMk id="32" creationId="{FDC6AD8C-5846-424F-9948-12E8560D4420}"/>
          </ac:grpSpMkLst>
        </pc:grpChg>
        <pc:grpChg chg="add mod">
          <ac:chgData name="Walid Amro" userId="905df89b-28d8-4943-9387-4e15c612d1d4" providerId="ADAL" clId="{00870F04-0932-4B7E-A90D-D5656CC3C33C}" dt="2021-08-12T11:13:39.369" v="330" actId="1076"/>
          <ac:grpSpMkLst>
            <pc:docMk/>
            <pc:sldMk cId="2569510447" sldId="2076138415"/>
            <ac:grpSpMk id="35" creationId="{14B8B17C-0E0D-4E55-9EDE-CE739CF7F101}"/>
          </ac:grpSpMkLst>
        </pc:grpChg>
        <pc:grpChg chg="add mod">
          <ac:chgData name="Walid Amro" userId="905df89b-28d8-4943-9387-4e15c612d1d4" providerId="ADAL" clId="{00870F04-0932-4B7E-A90D-D5656CC3C33C}" dt="2021-08-12T11:13:39.369" v="330" actId="1076"/>
          <ac:grpSpMkLst>
            <pc:docMk/>
            <pc:sldMk cId="2569510447" sldId="2076138415"/>
            <ac:grpSpMk id="38" creationId="{EF331BA3-C371-4867-96C7-103DD4BA454D}"/>
          </ac:grpSpMkLst>
        </pc:grpChg>
        <pc:grpChg chg="add mod">
          <ac:chgData name="Walid Amro" userId="905df89b-28d8-4943-9387-4e15c612d1d4" providerId="ADAL" clId="{00870F04-0932-4B7E-A90D-D5656CC3C33C}" dt="2021-08-12T11:13:39.369" v="330" actId="1076"/>
          <ac:grpSpMkLst>
            <pc:docMk/>
            <pc:sldMk cId="2569510447" sldId="2076138415"/>
            <ac:grpSpMk id="41" creationId="{C598D966-B105-45F5-95B6-65034EEF2E25}"/>
          </ac:grpSpMkLst>
        </pc:grpChg>
        <pc:grpChg chg="add mod">
          <ac:chgData name="Walid Amro" userId="905df89b-28d8-4943-9387-4e15c612d1d4" providerId="ADAL" clId="{00870F04-0932-4B7E-A90D-D5656CC3C33C}" dt="2021-08-12T11:13:39.369" v="330" actId="1076"/>
          <ac:grpSpMkLst>
            <pc:docMk/>
            <pc:sldMk cId="2569510447" sldId="2076138415"/>
            <ac:grpSpMk id="44" creationId="{9282C336-2670-4FFD-97DE-218D29488E4A}"/>
          </ac:grpSpMkLst>
        </pc:grpChg>
        <pc:grpChg chg="add mod">
          <ac:chgData name="Walid Amro" userId="905df89b-28d8-4943-9387-4e15c612d1d4" providerId="ADAL" clId="{00870F04-0932-4B7E-A90D-D5656CC3C33C}" dt="2021-08-12T11:13:39.369" v="330" actId="1076"/>
          <ac:grpSpMkLst>
            <pc:docMk/>
            <pc:sldMk cId="2569510447" sldId="2076138415"/>
            <ac:grpSpMk id="49" creationId="{7854BE88-5182-444B-944B-7BB047F644C2}"/>
          </ac:grpSpMkLst>
        </pc:grpChg>
        <pc:grpChg chg="add mod">
          <ac:chgData name="Walid Amro" userId="905df89b-28d8-4943-9387-4e15c612d1d4" providerId="ADAL" clId="{00870F04-0932-4B7E-A90D-D5656CC3C33C}" dt="2021-08-12T11:13:39.369" v="330" actId="1076"/>
          <ac:grpSpMkLst>
            <pc:docMk/>
            <pc:sldMk cId="2569510447" sldId="2076138415"/>
            <ac:grpSpMk id="54" creationId="{6BFE600A-4E27-469A-AEF2-88C5C30C0E26}"/>
          </ac:grpSpMkLst>
        </pc:grpChg>
        <pc:grpChg chg="add mod">
          <ac:chgData name="Walid Amro" userId="905df89b-28d8-4943-9387-4e15c612d1d4" providerId="ADAL" clId="{00870F04-0932-4B7E-A90D-D5656CC3C33C}" dt="2021-08-12T11:13:39.369" v="330" actId="1076"/>
          <ac:grpSpMkLst>
            <pc:docMk/>
            <pc:sldMk cId="2569510447" sldId="2076138415"/>
            <ac:grpSpMk id="57" creationId="{4B20652D-DE80-40C8-BCC1-84C93FB7B748}"/>
          </ac:grpSpMkLst>
        </pc:grpChg>
        <pc:picChg chg="del">
          <ac:chgData name="Walid Amro" userId="905df89b-28d8-4943-9387-4e15c612d1d4" providerId="ADAL" clId="{00870F04-0932-4B7E-A90D-D5656CC3C33C}" dt="2021-08-12T11:14:17.182" v="331" actId="478"/>
          <ac:picMkLst>
            <pc:docMk/>
            <pc:sldMk cId="2569510447" sldId="2076138415"/>
            <ac:picMk id="4" creationId="{958676DA-23F7-466A-AA95-FB434851ED2C}"/>
          </ac:picMkLst>
        </pc:picChg>
        <pc:picChg chg="mod">
          <ac:chgData name="Walid Amro" userId="905df89b-28d8-4943-9387-4e15c612d1d4" providerId="ADAL" clId="{00870F04-0932-4B7E-A90D-D5656CC3C33C}" dt="2021-08-12T11:13:34.180" v="329"/>
          <ac:picMkLst>
            <pc:docMk/>
            <pc:sldMk cId="2569510447" sldId="2076138415"/>
            <ac:picMk id="31" creationId="{477B6CE7-0AB2-475B-A3BE-FC0C0A9ED749}"/>
          </ac:picMkLst>
        </pc:picChg>
        <pc:picChg chg="mod">
          <ac:chgData name="Walid Amro" userId="905df89b-28d8-4943-9387-4e15c612d1d4" providerId="ADAL" clId="{00870F04-0932-4B7E-A90D-D5656CC3C33C}" dt="2021-08-12T11:13:34.180" v="329"/>
          <ac:picMkLst>
            <pc:docMk/>
            <pc:sldMk cId="2569510447" sldId="2076138415"/>
            <ac:picMk id="34" creationId="{869EC51B-E18B-470B-9D53-6E76802A6D6F}"/>
          </ac:picMkLst>
        </pc:picChg>
        <pc:picChg chg="mod">
          <ac:chgData name="Walid Amro" userId="905df89b-28d8-4943-9387-4e15c612d1d4" providerId="ADAL" clId="{00870F04-0932-4B7E-A90D-D5656CC3C33C}" dt="2021-08-12T11:13:34.180" v="329"/>
          <ac:picMkLst>
            <pc:docMk/>
            <pc:sldMk cId="2569510447" sldId="2076138415"/>
            <ac:picMk id="37" creationId="{F16CB3B3-7A20-457D-8E49-E6F00507A530}"/>
          </ac:picMkLst>
        </pc:picChg>
        <pc:picChg chg="mod">
          <ac:chgData name="Walid Amro" userId="905df89b-28d8-4943-9387-4e15c612d1d4" providerId="ADAL" clId="{00870F04-0932-4B7E-A90D-D5656CC3C33C}" dt="2021-08-12T11:13:34.180" v="329"/>
          <ac:picMkLst>
            <pc:docMk/>
            <pc:sldMk cId="2569510447" sldId="2076138415"/>
            <ac:picMk id="40" creationId="{96D30F6B-9515-4B77-B528-64EF7AEF9AD3}"/>
          </ac:picMkLst>
        </pc:picChg>
        <pc:picChg chg="mod">
          <ac:chgData name="Walid Amro" userId="905df89b-28d8-4943-9387-4e15c612d1d4" providerId="ADAL" clId="{00870F04-0932-4B7E-A90D-D5656CC3C33C}" dt="2021-08-12T11:13:34.180" v="329"/>
          <ac:picMkLst>
            <pc:docMk/>
            <pc:sldMk cId="2569510447" sldId="2076138415"/>
            <ac:picMk id="43" creationId="{3C5904E4-0AD5-4285-B7E0-8A78C5D63BC8}"/>
          </ac:picMkLst>
        </pc:picChg>
        <pc:picChg chg="mod">
          <ac:chgData name="Walid Amro" userId="905df89b-28d8-4943-9387-4e15c612d1d4" providerId="ADAL" clId="{00870F04-0932-4B7E-A90D-D5656CC3C33C}" dt="2021-08-12T11:13:34.180" v="329"/>
          <ac:picMkLst>
            <pc:docMk/>
            <pc:sldMk cId="2569510447" sldId="2076138415"/>
            <ac:picMk id="47" creationId="{5D876F16-A34B-4CA6-827D-995FBA2417C6}"/>
          </ac:picMkLst>
        </pc:picChg>
        <pc:picChg chg="add mod">
          <ac:chgData name="Walid Amro" userId="905df89b-28d8-4943-9387-4e15c612d1d4" providerId="ADAL" clId="{00870F04-0932-4B7E-A90D-D5656CC3C33C}" dt="2021-08-12T11:13:39.369" v="330" actId="1076"/>
          <ac:picMkLst>
            <pc:docMk/>
            <pc:sldMk cId="2569510447" sldId="2076138415"/>
            <ac:picMk id="48" creationId="{565046E9-3228-4581-B521-115224ED394B}"/>
          </ac:picMkLst>
        </pc:picChg>
        <pc:picChg chg="mod">
          <ac:chgData name="Walid Amro" userId="905df89b-28d8-4943-9387-4e15c612d1d4" providerId="ADAL" clId="{00870F04-0932-4B7E-A90D-D5656CC3C33C}" dt="2021-08-12T11:13:34.180" v="329"/>
          <ac:picMkLst>
            <pc:docMk/>
            <pc:sldMk cId="2569510447" sldId="2076138415"/>
            <ac:picMk id="51" creationId="{80437DAC-1BA7-4622-922F-D34F2708F65A}"/>
          </ac:picMkLst>
        </pc:picChg>
        <pc:picChg chg="mod">
          <ac:chgData name="Walid Amro" userId="905df89b-28d8-4943-9387-4e15c612d1d4" providerId="ADAL" clId="{00870F04-0932-4B7E-A90D-D5656CC3C33C}" dt="2021-08-12T11:13:34.180" v="329"/>
          <ac:picMkLst>
            <pc:docMk/>
            <pc:sldMk cId="2569510447" sldId="2076138415"/>
            <ac:picMk id="56" creationId="{2416E286-E487-4FCA-BBBF-FB665243F895}"/>
          </ac:picMkLst>
        </pc:picChg>
        <pc:picChg chg="mod">
          <ac:chgData name="Walid Amro" userId="905df89b-28d8-4943-9387-4e15c612d1d4" providerId="ADAL" clId="{00870F04-0932-4B7E-A90D-D5656CC3C33C}" dt="2021-08-12T11:13:34.180" v="329"/>
          <ac:picMkLst>
            <pc:docMk/>
            <pc:sldMk cId="2569510447" sldId="2076138415"/>
            <ac:picMk id="59" creationId="{634BDF75-2D94-4052-85B2-7DF692383688}"/>
          </ac:picMkLst>
        </pc:picChg>
      </pc:sldChg>
      <pc:sldChg chg="del">
        <pc:chgData name="Walid Amro" userId="905df89b-28d8-4943-9387-4e15c612d1d4" providerId="ADAL" clId="{00870F04-0932-4B7E-A90D-D5656CC3C33C}" dt="2021-08-12T10:36:53.374" v="27" actId="47"/>
        <pc:sldMkLst>
          <pc:docMk/>
          <pc:sldMk cId="3242435988" sldId="2076138415"/>
        </pc:sldMkLst>
      </pc:sldChg>
      <pc:sldChg chg="addSp delSp modSp add mod modNotesTx">
        <pc:chgData name="Walid Amro" userId="905df89b-28d8-4943-9387-4e15c612d1d4" providerId="ADAL" clId="{00870F04-0932-4B7E-A90D-D5656CC3C33C}" dt="2021-08-12T11:16:08.353" v="366"/>
        <pc:sldMkLst>
          <pc:docMk/>
          <pc:sldMk cId="2859097791" sldId="2076138416"/>
        </pc:sldMkLst>
        <pc:spChg chg="add del mod">
          <ac:chgData name="Walid Amro" userId="905df89b-28d8-4943-9387-4e15c612d1d4" providerId="ADAL" clId="{00870F04-0932-4B7E-A90D-D5656CC3C33C}" dt="2021-08-12T11:14:54.612" v="362" actId="478"/>
          <ac:spMkLst>
            <pc:docMk/>
            <pc:sldMk cId="2859097791" sldId="2076138416"/>
            <ac:spMk id="3" creationId="{79143CD2-1B1C-489E-A9DE-3C154664B3F3}"/>
          </ac:spMkLst>
        </pc:spChg>
        <pc:spChg chg="del">
          <ac:chgData name="Walid Amro" userId="905df89b-28d8-4943-9387-4e15c612d1d4" providerId="ADAL" clId="{00870F04-0932-4B7E-A90D-D5656CC3C33C}" dt="2021-08-12T11:14:52.401" v="361" actId="478"/>
          <ac:spMkLst>
            <pc:docMk/>
            <pc:sldMk cId="2859097791" sldId="2076138416"/>
            <ac:spMk id="6" creationId="{00000000-0000-0000-0000-000000000000}"/>
          </ac:spMkLst>
        </pc:spChg>
        <pc:spChg chg="mod">
          <ac:chgData name="Walid Amro" userId="905df89b-28d8-4943-9387-4e15c612d1d4" providerId="ADAL" clId="{00870F04-0932-4B7E-A90D-D5656CC3C33C}" dt="2021-08-12T11:14:48.531" v="360" actId="20577"/>
          <ac:spMkLst>
            <pc:docMk/>
            <pc:sldMk cId="2859097791" sldId="2076138416"/>
            <ac:spMk id="17" creationId="{00000000-0000-0000-0000-000000000000}"/>
          </ac:spMkLst>
        </pc:spChg>
        <pc:graphicFrameChg chg="add modGraphic">
          <ac:chgData name="Walid Amro" userId="905df89b-28d8-4943-9387-4e15c612d1d4" providerId="ADAL" clId="{00870F04-0932-4B7E-A90D-D5656CC3C33C}" dt="2021-08-12T11:15:38.497" v="365" actId="207"/>
          <ac:graphicFrameMkLst>
            <pc:docMk/>
            <pc:sldMk cId="2859097791" sldId="2076138416"/>
            <ac:graphicFrameMk id="5" creationId="{5C817A62-724B-49AA-BB10-9AC52143A835}"/>
          </ac:graphicFrameMkLst>
        </pc:graphicFrameChg>
      </pc:sldChg>
      <pc:sldChg chg="addSp delSp modSp add mod modNotesTx">
        <pc:chgData name="Walid Amro" userId="905df89b-28d8-4943-9387-4e15c612d1d4" providerId="ADAL" clId="{00870F04-0932-4B7E-A90D-D5656CC3C33C}" dt="2021-08-12T11:19:52.794" v="431" actId="22"/>
        <pc:sldMkLst>
          <pc:docMk/>
          <pc:sldMk cId="3447063354" sldId="2076138417"/>
        </pc:sldMkLst>
        <pc:spChg chg="add del mod">
          <ac:chgData name="Walid Amro" userId="905df89b-28d8-4943-9387-4e15c612d1d4" providerId="ADAL" clId="{00870F04-0932-4B7E-A90D-D5656CC3C33C}" dt="2021-08-12T11:17:32.456" v="422" actId="478"/>
          <ac:spMkLst>
            <pc:docMk/>
            <pc:sldMk cId="3447063354" sldId="2076138417"/>
            <ac:spMk id="3" creationId="{B2CA0552-D00C-4E29-A41D-9290814EEAF7}"/>
          </ac:spMkLst>
        </pc:spChg>
        <pc:spChg chg="del">
          <ac:chgData name="Walid Amro" userId="905df89b-28d8-4943-9387-4e15c612d1d4" providerId="ADAL" clId="{00870F04-0932-4B7E-A90D-D5656CC3C33C}" dt="2021-08-12T11:17:26.592" v="421" actId="478"/>
          <ac:spMkLst>
            <pc:docMk/>
            <pc:sldMk cId="3447063354" sldId="2076138417"/>
            <ac:spMk id="6" creationId="{00000000-0000-0000-0000-000000000000}"/>
          </ac:spMkLst>
        </pc:spChg>
        <pc:spChg chg="add mod">
          <ac:chgData name="Walid Amro" userId="905df89b-28d8-4943-9387-4e15c612d1d4" providerId="ADAL" clId="{00870F04-0932-4B7E-A90D-D5656CC3C33C}" dt="2021-08-12T11:18:27.776" v="427" actId="113"/>
          <ac:spMkLst>
            <pc:docMk/>
            <pc:sldMk cId="3447063354" sldId="2076138417"/>
            <ac:spMk id="7" creationId="{5FD771D2-747C-4E2F-A5A1-6EE7DB2F457E}"/>
          </ac:spMkLst>
        </pc:spChg>
        <pc:spChg chg="add mod">
          <ac:chgData name="Walid Amro" userId="905df89b-28d8-4943-9387-4e15c612d1d4" providerId="ADAL" clId="{00870F04-0932-4B7E-A90D-D5656CC3C33C}" dt="2021-08-12T11:18:39.340" v="428" actId="113"/>
          <ac:spMkLst>
            <pc:docMk/>
            <pc:sldMk cId="3447063354" sldId="2076138417"/>
            <ac:spMk id="8" creationId="{6428F1C7-398B-46A8-BDAA-A6CA621C2D03}"/>
          </ac:spMkLst>
        </pc:spChg>
        <pc:spChg chg="add del">
          <ac:chgData name="Walid Amro" userId="905df89b-28d8-4943-9387-4e15c612d1d4" providerId="ADAL" clId="{00870F04-0932-4B7E-A90D-D5656CC3C33C}" dt="2021-08-12T11:19:52.794" v="431" actId="22"/>
          <ac:spMkLst>
            <pc:docMk/>
            <pc:sldMk cId="3447063354" sldId="2076138417"/>
            <ac:spMk id="10" creationId="{18D4281D-B997-423F-852F-B6959A8E02ED}"/>
          </ac:spMkLst>
        </pc:spChg>
        <pc:spChg chg="mod">
          <ac:chgData name="Walid Amro" userId="905df89b-28d8-4943-9387-4e15c612d1d4" providerId="ADAL" clId="{00870F04-0932-4B7E-A90D-D5656CC3C33C}" dt="2021-08-12T11:17:19.038" v="420" actId="20577"/>
          <ac:spMkLst>
            <pc:docMk/>
            <pc:sldMk cId="3447063354" sldId="2076138417"/>
            <ac:spMk id="17" creationId="{00000000-0000-0000-0000-000000000000}"/>
          </ac:spMkLst>
        </pc:spChg>
      </pc:sldChg>
      <pc:sldChg chg="addSp delSp modSp add mod modNotesTx">
        <pc:chgData name="Walid Amro" userId="905df89b-28d8-4943-9387-4e15c612d1d4" providerId="ADAL" clId="{00870F04-0932-4B7E-A90D-D5656CC3C33C}" dt="2021-08-12T11:22:19.785" v="458"/>
        <pc:sldMkLst>
          <pc:docMk/>
          <pc:sldMk cId="505078063" sldId="2076138418"/>
        </pc:sldMkLst>
        <pc:spChg chg="add del mod">
          <ac:chgData name="Walid Amro" userId="905df89b-28d8-4943-9387-4e15c612d1d4" providerId="ADAL" clId="{00870F04-0932-4B7E-A90D-D5656CC3C33C}" dt="2021-08-12T11:20:31.271" v="450" actId="478"/>
          <ac:spMkLst>
            <pc:docMk/>
            <pc:sldMk cId="505078063" sldId="2076138418"/>
            <ac:spMk id="3" creationId="{C33E9AD7-1A9C-451F-A017-A7DFEFCAC302}"/>
          </ac:spMkLst>
        </pc:spChg>
        <pc:spChg chg="del">
          <ac:chgData name="Walid Amro" userId="905df89b-28d8-4943-9387-4e15c612d1d4" providerId="ADAL" clId="{00870F04-0932-4B7E-A90D-D5656CC3C33C}" dt="2021-08-12T11:20:26.390" v="449" actId="478"/>
          <ac:spMkLst>
            <pc:docMk/>
            <pc:sldMk cId="505078063" sldId="2076138418"/>
            <ac:spMk id="6" creationId="{00000000-0000-0000-0000-000000000000}"/>
          </ac:spMkLst>
        </pc:spChg>
        <pc:spChg chg="add mod">
          <ac:chgData name="Walid Amro" userId="905df89b-28d8-4943-9387-4e15c612d1d4" providerId="ADAL" clId="{00870F04-0932-4B7E-A90D-D5656CC3C33C}" dt="2021-08-12T11:20:38.600" v="451"/>
          <ac:spMkLst>
            <pc:docMk/>
            <pc:sldMk cId="505078063" sldId="2076138418"/>
            <ac:spMk id="7" creationId="{151BDBD6-C28F-4E5B-A1A8-34F3FD4A4484}"/>
          </ac:spMkLst>
        </pc:spChg>
        <pc:spChg chg="add mod">
          <ac:chgData name="Walid Amro" userId="905df89b-28d8-4943-9387-4e15c612d1d4" providerId="ADAL" clId="{00870F04-0932-4B7E-A90D-D5656CC3C33C}" dt="2021-08-12T11:20:38.600" v="451"/>
          <ac:spMkLst>
            <pc:docMk/>
            <pc:sldMk cId="505078063" sldId="2076138418"/>
            <ac:spMk id="8" creationId="{6224F8CE-61F5-4D29-8680-32AB81116806}"/>
          </ac:spMkLst>
        </pc:spChg>
        <pc:spChg chg="mod">
          <ac:chgData name="Walid Amro" userId="905df89b-28d8-4943-9387-4e15c612d1d4" providerId="ADAL" clId="{00870F04-0932-4B7E-A90D-D5656CC3C33C}" dt="2021-08-12T11:20:14.481" v="448" actId="20577"/>
          <ac:spMkLst>
            <pc:docMk/>
            <pc:sldMk cId="505078063" sldId="2076138418"/>
            <ac:spMk id="17" creationId="{00000000-0000-0000-0000-000000000000}"/>
          </ac:spMkLst>
        </pc:spChg>
        <pc:picChg chg="ord">
          <ac:chgData name="Walid Amro" userId="905df89b-28d8-4943-9387-4e15c612d1d4" providerId="ADAL" clId="{00870F04-0932-4B7E-A90D-D5656CC3C33C}" dt="2021-08-12T11:20:44.506" v="452" actId="166"/>
          <ac:picMkLst>
            <pc:docMk/>
            <pc:sldMk cId="505078063" sldId="2076138418"/>
            <ac:picMk id="4" creationId="{958676DA-23F7-466A-AA95-FB434851ED2C}"/>
          </ac:picMkLst>
        </pc:picChg>
        <pc:picChg chg="add mod">
          <ac:chgData name="Walid Amro" userId="905df89b-28d8-4943-9387-4e15c612d1d4" providerId="ADAL" clId="{00870F04-0932-4B7E-A90D-D5656CC3C33C}" dt="2021-08-12T11:22:01.113" v="457" actId="1440"/>
          <ac:picMkLst>
            <pc:docMk/>
            <pc:sldMk cId="505078063" sldId="2076138418"/>
            <ac:picMk id="9" creationId="{35F13EE8-F09B-4EAC-979A-DCA5B048F19B}"/>
          </ac:picMkLst>
        </pc:picChg>
      </pc:sldChg>
      <pc:sldChg chg="del">
        <pc:chgData name="Walid Amro" userId="905df89b-28d8-4943-9387-4e15c612d1d4" providerId="ADAL" clId="{00870F04-0932-4B7E-A90D-D5656CC3C33C}" dt="2021-08-12T10:36:59.366" v="71" actId="47"/>
        <pc:sldMkLst>
          <pc:docMk/>
          <pc:sldMk cId="1734498451" sldId="2076138419"/>
        </pc:sldMkLst>
      </pc:sldChg>
      <pc:sldChg chg="modSp add mod">
        <pc:chgData name="Walid Amro" userId="905df89b-28d8-4943-9387-4e15c612d1d4" providerId="ADAL" clId="{00870F04-0932-4B7E-A90D-D5656CC3C33C}" dt="2021-08-12T11:29:13.817" v="683" actId="20577"/>
        <pc:sldMkLst>
          <pc:docMk/>
          <pc:sldMk cId="2511556185" sldId="2076138419"/>
        </pc:sldMkLst>
        <pc:spChg chg="mod">
          <ac:chgData name="Walid Amro" userId="905df89b-28d8-4943-9387-4e15c612d1d4" providerId="ADAL" clId="{00870F04-0932-4B7E-A90D-D5656CC3C33C}" dt="2021-08-12T11:29:13.817" v="683" actId="20577"/>
          <ac:spMkLst>
            <pc:docMk/>
            <pc:sldMk cId="2511556185" sldId="2076138419"/>
            <ac:spMk id="6" creationId="{00000000-0000-0000-0000-000000000000}"/>
          </ac:spMkLst>
        </pc:spChg>
        <pc:spChg chg="mod">
          <ac:chgData name="Walid Amro" userId="905df89b-28d8-4943-9387-4e15c612d1d4" providerId="ADAL" clId="{00870F04-0932-4B7E-A90D-D5656CC3C33C}" dt="2021-08-12T11:26:41.949" v="476" actId="6549"/>
          <ac:spMkLst>
            <pc:docMk/>
            <pc:sldMk cId="2511556185" sldId="2076138419"/>
            <ac:spMk id="17" creationId="{00000000-0000-0000-0000-000000000000}"/>
          </ac:spMkLst>
        </pc:spChg>
      </pc:sldChg>
      <pc:sldChg chg="modSp add mod">
        <pc:chgData name="Walid Amro" userId="905df89b-28d8-4943-9387-4e15c612d1d4" providerId="ADAL" clId="{00870F04-0932-4B7E-A90D-D5656CC3C33C}" dt="2021-08-12T11:32:12.011" v="764" actId="20577"/>
        <pc:sldMkLst>
          <pc:docMk/>
          <pc:sldMk cId="359278914" sldId="2076138420"/>
        </pc:sldMkLst>
        <pc:spChg chg="mod">
          <ac:chgData name="Walid Amro" userId="905df89b-28d8-4943-9387-4e15c612d1d4" providerId="ADAL" clId="{00870F04-0932-4B7E-A90D-D5656CC3C33C}" dt="2021-08-12T11:32:12.011" v="764" actId="20577"/>
          <ac:spMkLst>
            <pc:docMk/>
            <pc:sldMk cId="359278914" sldId="2076138420"/>
            <ac:spMk id="6" creationId="{00000000-0000-0000-0000-000000000000}"/>
          </ac:spMkLst>
        </pc:spChg>
      </pc:sldChg>
      <pc:sldChg chg="del">
        <pc:chgData name="Walid Amro" userId="905df89b-28d8-4943-9387-4e15c612d1d4" providerId="ADAL" clId="{00870F04-0932-4B7E-A90D-D5656CC3C33C}" dt="2021-08-12T10:36:59.466" v="72" actId="47"/>
        <pc:sldMkLst>
          <pc:docMk/>
          <pc:sldMk cId="1096935855" sldId="2076138420"/>
        </pc:sldMkLst>
      </pc:sldChg>
      <pc:sldChg chg="addSp delSp modSp add mod">
        <pc:chgData name="Walid Amro" userId="905df89b-28d8-4943-9387-4e15c612d1d4" providerId="ADAL" clId="{00870F04-0932-4B7E-A90D-D5656CC3C33C}" dt="2021-08-12T11:34:22.672" v="828" actId="20577"/>
        <pc:sldMkLst>
          <pc:docMk/>
          <pc:sldMk cId="1115697460" sldId="2076138421"/>
        </pc:sldMkLst>
        <pc:spChg chg="mod">
          <ac:chgData name="Walid Amro" userId="905df89b-28d8-4943-9387-4e15c612d1d4" providerId="ADAL" clId="{00870F04-0932-4B7E-A90D-D5656CC3C33C}" dt="2021-08-12T11:33:58.998" v="823" actId="404"/>
          <ac:spMkLst>
            <pc:docMk/>
            <pc:sldMk cId="1115697460" sldId="2076138421"/>
            <ac:spMk id="6" creationId="{00000000-0000-0000-0000-000000000000}"/>
          </ac:spMkLst>
        </pc:spChg>
        <pc:spChg chg="add">
          <ac:chgData name="Walid Amro" userId="905df89b-28d8-4943-9387-4e15c612d1d4" providerId="ADAL" clId="{00870F04-0932-4B7E-A90D-D5656CC3C33C}" dt="2021-08-12T11:34:08.251" v="824" actId="22"/>
          <ac:spMkLst>
            <pc:docMk/>
            <pc:sldMk cId="1115697460" sldId="2076138421"/>
            <ac:spMk id="8" creationId="{9BC271CD-6104-4176-90AF-8D7CEA888AF7}"/>
          </ac:spMkLst>
        </pc:spChg>
        <pc:spChg chg="add">
          <ac:chgData name="Walid Amro" userId="905df89b-28d8-4943-9387-4e15c612d1d4" providerId="ADAL" clId="{00870F04-0932-4B7E-A90D-D5656CC3C33C}" dt="2021-08-12T11:34:08.251" v="824" actId="22"/>
          <ac:spMkLst>
            <pc:docMk/>
            <pc:sldMk cId="1115697460" sldId="2076138421"/>
            <ac:spMk id="10" creationId="{8C0366EA-DE60-4732-9E20-6C569F9B0A6E}"/>
          </ac:spMkLst>
        </pc:spChg>
        <pc:spChg chg="add">
          <ac:chgData name="Walid Amro" userId="905df89b-28d8-4943-9387-4e15c612d1d4" providerId="ADAL" clId="{00870F04-0932-4B7E-A90D-D5656CC3C33C}" dt="2021-08-12T11:34:08.251" v="824" actId="22"/>
          <ac:spMkLst>
            <pc:docMk/>
            <pc:sldMk cId="1115697460" sldId="2076138421"/>
            <ac:spMk id="12" creationId="{AC94EA17-35C7-407D-B3BD-19F4103DC6D9}"/>
          </ac:spMkLst>
        </pc:spChg>
        <pc:spChg chg="mod">
          <ac:chgData name="Walid Amro" userId="905df89b-28d8-4943-9387-4e15c612d1d4" providerId="ADAL" clId="{00870F04-0932-4B7E-A90D-D5656CC3C33C}" dt="2021-08-12T11:34:22.672" v="828" actId="20577"/>
          <ac:spMkLst>
            <pc:docMk/>
            <pc:sldMk cId="1115697460" sldId="2076138421"/>
            <ac:spMk id="17" creationId="{00000000-0000-0000-0000-000000000000}"/>
          </ac:spMkLst>
        </pc:spChg>
        <pc:picChg chg="add">
          <ac:chgData name="Walid Amro" userId="905df89b-28d8-4943-9387-4e15c612d1d4" providerId="ADAL" clId="{00870F04-0932-4B7E-A90D-D5656CC3C33C}" dt="2021-08-12T11:34:08.251" v="824" actId="22"/>
          <ac:picMkLst>
            <pc:docMk/>
            <pc:sldMk cId="1115697460" sldId="2076138421"/>
            <ac:picMk id="2" creationId="{A73F2E13-2FAC-4515-9F56-2890962D8B93}"/>
          </ac:picMkLst>
        </pc:picChg>
        <pc:picChg chg="add">
          <ac:chgData name="Walid Amro" userId="905df89b-28d8-4943-9387-4e15c612d1d4" providerId="ADAL" clId="{00870F04-0932-4B7E-A90D-D5656CC3C33C}" dt="2021-08-12T11:34:08.251" v="824" actId="22"/>
          <ac:picMkLst>
            <pc:docMk/>
            <pc:sldMk cId="1115697460" sldId="2076138421"/>
            <ac:picMk id="3" creationId="{E04ED5EB-0E29-4842-A987-87F1EEC87841}"/>
          </ac:picMkLst>
        </pc:picChg>
        <pc:picChg chg="del">
          <ac:chgData name="Walid Amro" userId="905df89b-28d8-4943-9387-4e15c612d1d4" providerId="ADAL" clId="{00870F04-0932-4B7E-A90D-D5656CC3C33C}" dt="2021-08-12T11:34:13.449" v="825" actId="478"/>
          <ac:picMkLst>
            <pc:docMk/>
            <pc:sldMk cId="1115697460" sldId="2076138421"/>
            <ac:picMk id="4" creationId="{958676DA-23F7-466A-AA95-FB434851ED2C}"/>
          </ac:picMkLst>
        </pc:picChg>
      </pc:sldChg>
      <pc:sldChg chg="del">
        <pc:chgData name="Walid Amro" userId="905df89b-28d8-4943-9387-4e15c612d1d4" providerId="ADAL" clId="{00870F04-0932-4B7E-A90D-D5656CC3C33C}" dt="2021-08-12T10:36:59.488" v="73" actId="47"/>
        <pc:sldMkLst>
          <pc:docMk/>
          <pc:sldMk cId="2686505895" sldId="2076138422"/>
        </pc:sldMkLst>
      </pc:sldChg>
      <pc:sldChg chg="del">
        <pc:chgData name="Walid Amro" userId="905df89b-28d8-4943-9387-4e15c612d1d4" providerId="ADAL" clId="{00870F04-0932-4B7E-A90D-D5656CC3C33C}" dt="2021-08-12T10:36:58.061" v="63" actId="47"/>
        <pc:sldMkLst>
          <pc:docMk/>
          <pc:sldMk cId="2647563434" sldId="2076138425"/>
        </pc:sldMkLst>
      </pc:sldChg>
      <pc:sldChg chg="del">
        <pc:chgData name="Walid Amro" userId="905df89b-28d8-4943-9387-4e15c612d1d4" providerId="ADAL" clId="{00870F04-0932-4B7E-A90D-D5656CC3C33C}" dt="2021-08-12T10:36:58.029" v="62" actId="47"/>
        <pc:sldMkLst>
          <pc:docMk/>
          <pc:sldMk cId="3250083664" sldId="2076138426"/>
        </pc:sldMkLst>
      </pc:sldChg>
      <pc:sldChg chg="del">
        <pc:chgData name="Walid Amro" userId="905df89b-28d8-4943-9387-4e15c612d1d4" providerId="ADAL" clId="{00870F04-0932-4B7E-A90D-D5656CC3C33C}" dt="2021-08-12T10:36:57.994" v="61" actId="47"/>
        <pc:sldMkLst>
          <pc:docMk/>
          <pc:sldMk cId="327458608" sldId="2076138427"/>
        </pc:sldMkLst>
      </pc:sldChg>
      <pc:sldChg chg="del">
        <pc:chgData name="Walid Amro" userId="905df89b-28d8-4943-9387-4e15c612d1d4" providerId="ADAL" clId="{00870F04-0932-4B7E-A90D-D5656CC3C33C}" dt="2021-08-12T10:36:57.750" v="55" actId="47"/>
        <pc:sldMkLst>
          <pc:docMk/>
          <pc:sldMk cId="3064983071" sldId="2076138429"/>
        </pc:sldMkLst>
      </pc:sldChg>
      <pc:sldChg chg="del">
        <pc:chgData name="Walid Amro" userId="905df89b-28d8-4943-9387-4e15c612d1d4" providerId="ADAL" clId="{00870F04-0932-4B7E-A90D-D5656CC3C33C}" dt="2021-08-12T10:36:53.210" v="22" actId="47"/>
        <pc:sldMkLst>
          <pc:docMk/>
          <pc:sldMk cId="777935515" sldId="2076138430"/>
        </pc:sldMkLst>
      </pc:sldChg>
      <pc:sldChg chg="del">
        <pc:chgData name="Walid Amro" userId="905df89b-28d8-4943-9387-4e15c612d1d4" providerId="ADAL" clId="{00870F04-0932-4B7E-A90D-D5656CC3C33C}" dt="2021-08-12T10:36:53.192" v="21" actId="47"/>
        <pc:sldMkLst>
          <pc:docMk/>
          <pc:sldMk cId="2425254292" sldId="2076138431"/>
        </pc:sldMkLst>
      </pc:sldChg>
      <pc:sldChg chg="del">
        <pc:chgData name="Walid Amro" userId="905df89b-28d8-4943-9387-4e15c612d1d4" providerId="ADAL" clId="{00870F04-0932-4B7E-A90D-D5656CC3C33C}" dt="2021-08-12T10:36:53.078" v="18" actId="47"/>
        <pc:sldMkLst>
          <pc:docMk/>
          <pc:sldMk cId="1526082097" sldId="2076138432"/>
        </pc:sldMkLst>
      </pc:sldChg>
      <pc:sldChg chg="del">
        <pc:chgData name="Walid Amro" userId="905df89b-28d8-4943-9387-4e15c612d1d4" providerId="ADAL" clId="{00870F04-0932-4B7E-A90D-D5656CC3C33C}" dt="2021-08-12T10:36:53.044" v="17" actId="47"/>
        <pc:sldMkLst>
          <pc:docMk/>
          <pc:sldMk cId="3449950201" sldId="2076138433"/>
        </pc:sldMkLst>
      </pc:sldChg>
      <pc:sldChg chg="del">
        <pc:chgData name="Walid Amro" userId="905df89b-28d8-4943-9387-4e15c612d1d4" providerId="ADAL" clId="{00870F04-0932-4B7E-A90D-D5656CC3C33C}" dt="2021-08-12T10:36:53.006" v="16" actId="47"/>
        <pc:sldMkLst>
          <pc:docMk/>
          <pc:sldMk cId="2555315038" sldId="2076138434"/>
        </pc:sldMkLst>
      </pc:sldChg>
      <pc:sldChg chg="del">
        <pc:chgData name="Walid Amro" userId="905df89b-28d8-4943-9387-4e15c612d1d4" providerId="ADAL" clId="{00870F04-0932-4B7E-A90D-D5656CC3C33C}" dt="2021-08-12T10:36:52.958" v="15" actId="47"/>
        <pc:sldMkLst>
          <pc:docMk/>
          <pc:sldMk cId="1668688765" sldId="2076138435"/>
        </pc:sldMkLst>
      </pc:sldChg>
      <pc:sldChg chg="del">
        <pc:chgData name="Walid Amro" userId="905df89b-28d8-4943-9387-4e15c612d1d4" providerId="ADAL" clId="{00870F04-0932-4B7E-A90D-D5656CC3C33C}" dt="2021-08-12T10:36:52.923" v="14" actId="47"/>
        <pc:sldMkLst>
          <pc:docMk/>
          <pc:sldMk cId="1837814463" sldId="2076138436"/>
        </pc:sldMkLst>
      </pc:sldChg>
      <pc:sldChg chg="del">
        <pc:chgData name="Walid Amro" userId="905df89b-28d8-4943-9387-4e15c612d1d4" providerId="ADAL" clId="{00870F04-0932-4B7E-A90D-D5656CC3C33C}" dt="2021-08-12T10:36:52.892" v="13" actId="47"/>
        <pc:sldMkLst>
          <pc:docMk/>
          <pc:sldMk cId="3347576468" sldId="2076138437"/>
        </pc:sldMkLst>
      </pc:sldChg>
      <pc:sldChg chg="del">
        <pc:chgData name="Walid Amro" userId="905df89b-28d8-4943-9387-4e15c612d1d4" providerId="ADAL" clId="{00870F04-0932-4B7E-A90D-D5656CC3C33C}" dt="2021-08-12T10:36:52.856" v="12" actId="47"/>
        <pc:sldMkLst>
          <pc:docMk/>
          <pc:sldMk cId="3208376228" sldId="2076138438"/>
        </pc:sldMkLst>
      </pc:sldChg>
      <pc:sldChg chg="del">
        <pc:chgData name="Walid Amro" userId="905df89b-28d8-4943-9387-4e15c612d1d4" providerId="ADAL" clId="{00870F04-0932-4B7E-A90D-D5656CC3C33C}" dt="2021-08-12T10:36:52.809" v="11" actId="47"/>
        <pc:sldMkLst>
          <pc:docMk/>
          <pc:sldMk cId="172481339" sldId="2076138439"/>
        </pc:sldMkLst>
      </pc:sldChg>
      <pc:sldChg chg="del">
        <pc:chgData name="Walid Amro" userId="905df89b-28d8-4943-9387-4e15c612d1d4" providerId="ADAL" clId="{00870F04-0932-4B7E-A90D-D5656CC3C33C}" dt="2021-08-12T10:36:52.774" v="10" actId="47"/>
        <pc:sldMkLst>
          <pc:docMk/>
          <pc:sldMk cId="379701587" sldId="2076138440"/>
        </pc:sldMkLst>
      </pc:sldChg>
      <pc:sldChg chg="del">
        <pc:chgData name="Walid Amro" userId="905df89b-28d8-4943-9387-4e15c612d1d4" providerId="ADAL" clId="{00870F04-0932-4B7E-A90D-D5656CC3C33C}" dt="2021-08-12T10:36:52.699" v="9" actId="47"/>
        <pc:sldMkLst>
          <pc:docMk/>
          <pc:sldMk cId="3244986488" sldId="2076138441"/>
        </pc:sldMkLst>
      </pc:sldChg>
      <pc:sldChg chg="del">
        <pc:chgData name="Walid Amro" userId="905df89b-28d8-4943-9387-4e15c612d1d4" providerId="ADAL" clId="{00870F04-0932-4B7E-A90D-D5656CC3C33C}" dt="2021-08-12T10:36:52.669" v="8" actId="47"/>
        <pc:sldMkLst>
          <pc:docMk/>
          <pc:sldMk cId="887637223" sldId="2076138442"/>
        </pc:sldMkLst>
      </pc:sldChg>
      <pc:sldChg chg="del">
        <pc:chgData name="Walid Amro" userId="905df89b-28d8-4943-9387-4e15c612d1d4" providerId="ADAL" clId="{00870F04-0932-4B7E-A90D-D5656CC3C33C}" dt="2021-08-12T10:36:52.624" v="7" actId="47"/>
        <pc:sldMkLst>
          <pc:docMk/>
          <pc:sldMk cId="3027373658" sldId="2076138443"/>
        </pc:sldMkLst>
      </pc:sldChg>
      <pc:sldChg chg="del">
        <pc:chgData name="Walid Amro" userId="905df89b-28d8-4943-9387-4e15c612d1d4" providerId="ADAL" clId="{00870F04-0932-4B7E-A90D-D5656CC3C33C}" dt="2021-08-12T10:36:52.591" v="6" actId="47"/>
        <pc:sldMkLst>
          <pc:docMk/>
          <pc:sldMk cId="3799232384" sldId="2076138444"/>
        </pc:sldMkLst>
      </pc:sldChg>
      <pc:sldChg chg="del">
        <pc:chgData name="Walid Amro" userId="905df89b-28d8-4943-9387-4e15c612d1d4" providerId="ADAL" clId="{00870F04-0932-4B7E-A90D-D5656CC3C33C}" dt="2021-08-12T10:36:52.556" v="5" actId="47"/>
        <pc:sldMkLst>
          <pc:docMk/>
          <pc:sldMk cId="3433968103" sldId="2076138445"/>
        </pc:sldMkLst>
      </pc:sldChg>
      <pc:sldChg chg="del">
        <pc:chgData name="Walid Amro" userId="905df89b-28d8-4943-9387-4e15c612d1d4" providerId="ADAL" clId="{00870F04-0932-4B7E-A90D-D5656CC3C33C}" dt="2021-08-12T10:36:52.054" v="4" actId="47"/>
        <pc:sldMkLst>
          <pc:docMk/>
          <pc:sldMk cId="328929892" sldId="2076138446"/>
        </pc:sldMkLst>
      </pc:sldChg>
      <pc:sldChg chg="del">
        <pc:chgData name="Walid Amro" userId="905df89b-28d8-4943-9387-4e15c612d1d4" providerId="ADAL" clId="{00870F04-0932-4B7E-A90D-D5656CC3C33C}" dt="2021-08-12T10:36:51.926" v="3" actId="47"/>
        <pc:sldMkLst>
          <pc:docMk/>
          <pc:sldMk cId="3741467432" sldId="2076138447"/>
        </pc:sldMkLst>
      </pc:sldChg>
      <pc:sldChg chg="del">
        <pc:chgData name="Walid Amro" userId="905df89b-28d8-4943-9387-4e15c612d1d4" providerId="ADAL" clId="{00870F04-0932-4B7E-A90D-D5656CC3C33C}" dt="2021-08-12T10:36:58.612" v="70" actId="47"/>
        <pc:sldMkLst>
          <pc:docMk/>
          <pc:sldMk cId="2452789509" sldId="2076138458"/>
        </pc:sldMkLst>
      </pc:sldChg>
      <pc:sldChg chg="del">
        <pc:chgData name="Walid Amro" userId="905df89b-28d8-4943-9387-4e15c612d1d4" providerId="ADAL" clId="{00870F04-0932-4B7E-A90D-D5656CC3C33C}" dt="2021-08-12T10:36:57.640" v="53" actId="47"/>
        <pc:sldMkLst>
          <pc:docMk/>
          <pc:sldMk cId="3555126459" sldId="2076138461"/>
        </pc:sldMkLst>
      </pc:sldChg>
      <pc:sldChg chg="del">
        <pc:chgData name="Walid Amro" userId="905df89b-28d8-4943-9387-4e15c612d1d4" providerId="ADAL" clId="{00870F04-0932-4B7E-A90D-D5656CC3C33C}" dt="2021-08-12T10:36:57.732" v="54" actId="47"/>
        <pc:sldMkLst>
          <pc:docMk/>
          <pc:sldMk cId="3375359074" sldId="2076138462"/>
        </pc:sldMkLst>
      </pc:sldChg>
      <pc:sldChg chg="del">
        <pc:chgData name="Walid Amro" userId="905df89b-28d8-4943-9387-4e15c612d1d4" providerId="ADAL" clId="{00870F04-0932-4B7E-A90D-D5656CC3C33C}" dt="2021-08-12T10:36:57.957" v="60" actId="47"/>
        <pc:sldMkLst>
          <pc:docMk/>
          <pc:sldMk cId="642094546" sldId="2076138463"/>
        </pc:sldMkLst>
      </pc:sldChg>
      <pc:sldChg chg="del">
        <pc:chgData name="Walid Amro" userId="905df89b-28d8-4943-9387-4e15c612d1d4" providerId="ADAL" clId="{00870F04-0932-4B7E-A90D-D5656CC3C33C}" dt="2021-08-12T10:36:58.189" v="67" actId="47"/>
        <pc:sldMkLst>
          <pc:docMk/>
          <pc:sldMk cId="1904956503" sldId="2076138464"/>
        </pc:sldMkLst>
      </pc:sldChg>
    </pc:docChg>
  </pc:docChgLst>
  <pc:docChgLst>
    <pc:chgData name="Arsene Dumont Nguezang Nsaha" userId="S::anguezangnsa@microsoft.com::bf9b1e60-5852-44da-962a-7049520d5976" providerId="AD" clId="Web-{653C4651-82A4-445D-9A06-EF6B849E23A8}"/>
    <pc:docChg chg="modSld">
      <pc:chgData name="Arsene Dumont Nguezang Nsaha" userId="S::anguezangnsa@microsoft.com::bf9b1e60-5852-44da-962a-7049520d5976" providerId="AD" clId="Web-{653C4651-82A4-445D-9A06-EF6B849E23A8}" dt="2022-06-01T12:49:19.917" v="5"/>
      <pc:docMkLst>
        <pc:docMk/>
      </pc:docMkLst>
      <pc:sldChg chg="addSp delSp">
        <pc:chgData name="Arsene Dumont Nguezang Nsaha" userId="S::anguezangnsa@microsoft.com::bf9b1e60-5852-44da-962a-7049520d5976" providerId="AD" clId="Web-{653C4651-82A4-445D-9A06-EF6B849E23A8}" dt="2022-06-01T12:49:19.917" v="5"/>
        <pc:sldMkLst>
          <pc:docMk/>
          <pc:sldMk cId="3222850800" sldId="2076138482"/>
        </pc:sldMkLst>
        <pc:spChg chg="add del">
          <ac:chgData name="Arsene Dumont Nguezang Nsaha" userId="S::anguezangnsa@microsoft.com::bf9b1e60-5852-44da-962a-7049520d5976" providerId="AD" clId="Web-{653C4651-82A4-445D-9A06-EF6B849E23A8}" dt="2022-06-01T12:49:19.917" v="5"/>
          <ac:spMkLst>
            <pc:docMk/>
            <pc:sldMk cId="3222850800" sldId="2076138482"/>
            <ac:spMk id="4" creationId="{5C1E3095-1ECF-9F6E-D895-0303C090A881}"/>
          </ac:spMkLst>
        </pc:spChg>
        <pc:spChg chg="add del">
          <ac:chgData name="Arsene Dumont Nguezang Nsaha" userId="S::anguezangnsa@microsoft.com::bf9b1e60-5852-44da-962a-7049520d5976" providerId="AD" clId="Web-{653C4651-82A4-445D-9A06-EF6B849E23A8}" dt="2022-06-01T12:49:19.167" v="4"/>
          <ac:spMkLst>
            <pc:docMk/>
            <pc:sldMk cId="3222850800" sldId="2076138482"/>
            <ac:spMk id="6" creationId="{8B4D1A9C-75FD-5E48-C3C8-5335170066CB}"/>
          </ac:spMkLst>
        </pc:spChg>
        <pc:spChg chg="add del">
          <ac:chgData name="Arsene Dumont Nguezang Nsaha" userId="S::anguezangnsa@microsoft.com::bf9b1e60-5852-44da-962a-7049520d5976" providerId="AD" clId="Web-{653C4651-82A4-445D-9A06-EF6B849E23A8}" dt="2022-06-01T12:49:18.354" v="3"/>
          <ac:spMkLst>
            <pc:docMk/>
            <pc:sldMk cId="3222850800" sldId="2076138482"/>
            <ac:spMk id="7" creationId="{E7FBEE2A-66EE-97F9-731E-26A654BAD908}"/>
          </ac:spMkLst>
        </pc:spChg>
      </pc:sldChg>
    </pc:docChg>
  </pc:docChgLst>
  <pc:docChgLst>
    <pc:chgData name="Walid Amro" userId="905df89b-28d8-4943-9387-4e15c612d1d4" providerId="ADAL" clId="{ED2A1A32-0CC1-4403-93BF-BAF4490C4BDD}"/>
    <pc:docChg chg="undo custSel addSld delSld modSld">
      <pc:chgData name="Walid Amro" userId="905df89b-28d8-4943-9387-4e15c612d1d4" providerId="ADAL" clId="{ED2A1A32-0CC1-4403-93BF-BAF4490C4BDD}" dt="2022-02-09T14:59:26.213" v="436"/>
      <pc:docMkLst>
        <pc:docMk/>
      </pc:docMkLst>
      <pc:sldChg chg="modSp mod modAnim">
        <pc:chgData name="Walid Amro" userId="905df89b-28d8-4943-9387-4e15c612d1d4" providerId="ADAL" clId="{ED2A1A32-0CC1-4403-93BF-BAF4490C4BDD}" dt="2022-02-09T03:50:23.282" v="252" actId="1076"/>
        <pc:sldMkLst>
          <pc:docMk/>
          <pc:sldMk cId="3968036998" sldId="2076138409"/>
        </pc:sldMkLst>
        <pc:spChg chg="mod">
          <ac:chgData name="Walid Amro" userId="905df89b-28d8-4943-9387-4e15c612d1d4" providerId="ADAL" clId="{ED2A1A32-0CC1-4403-93BF-BAF4490C4BDD}" dt="2022-02-09T03:50:23.282" v="252" actId="1076"/>
          <ac:spMkLst>
            <pc:docMk/>
            <pc:sldMk cId="3968036998" sldId="2076138409"/>
            <ac:spMk id="5" creationId="{54BCAE9A-7021-4280-98EA-A4448B6BE1A0}"/>
          </ac:spMkLst>
        </pc:spChg>
        <pc:spChg chg="mod">
          <ac:chgData name="Walid Amro" userId="905df89b-28d8-4943-9387-4e15c612d1d4" providerId="ADAL" clId="{ED2A1A32-0CC1-4403-93BF-BAF4490C4BDD}" dt="2022-02-09T03:47:41.674" v="249" actId="14100"/>
          <ac:spMkLst>
            <pc:docMk/>
            <pc:sldMk cId="3968036998" sldId="2076138409"/>
            <ac:spMk id="7" creationId="{4C288DA6-C9D5-4E65-8E15-E95E52FD7DE1}"/>
          </ac:spMkLst>
        </pc:spChg>
        <pc:spChg chg="mod">
          <ac:chgData name="Walid Amro" userId="905df89b-28d8-4943-9387-4e15c612d1d4" providerId="ADAL" clId="{ED2A1A32-0CC1-4403-93BF-BAF4490C4BDD}" dt="2022-02-09T03:47:01.805" v="235" actId="6549"/>
          <ac:spMkLst>
            <pc:docMk/>
            <pc:sldMk cId="3968036998" sldId="2076138409"/>
            <ac:spMk id="17" creationId="{00000000-0000-0000-0000-000000000000}"/>
          </ac:spMkLst>
        </pc:spChg>
      </pc:sldChg>
      <pc:sldChg chg="addSp delSp modSp mod delAnim modAnim">
        <pc:chgData name="Walid Amro" userId="905df89b-28d8-4943-9387-4e15c612d1d4" providerId="ADAL" clId="{ED2A1A32-0CC1-4403-93BF-BAF4490C4BDD}" dt="2022-02-09T14:59:26.213" v="436"/>
        <pc:sldMkLst>
          <pc:docMk/>
          <pc:sldMk cId="2356064741" sldId="2076138413"/>
        </pc:sldMkLst>
        <pc:spChg chg="add mod">
          <ac:chgData name="Walid Amro" userId="905df89b-28d8-4943-9387-4e15c612d1d4" providerId="ADAL" clId="{ED2A1A32-0CC1-4403-93BF-BAF4490C4BDD}" dt="2022-02-09T04:16:16.371" v="278" actId="20577"/>
          <ac:spMkLst>
            <pc:docMk/>
            <pc:sldMk cId="2356064741" sldId="2076138413"/>
            <ac:spMk id="4" creationId="{B19E5A41-53BA-4DE0-AF92-3D1DFC8A325E}"/>
          </ac:spMkLst>
        </pc:spChg>
        <pc:spChg chg="mod">
          <ac:chgData name="Walid Amro" userId="905df89b-28d8-4943-9387-4e15c612d1d4" providerId="ADAL" clId="{ED2A1A32-0CC1-4403-93BF-BAF4490C4BDD}" dt="2022-02-09T04:16:59.068" v="282" actId="1076"/>
          <ac:spMkLst>
            <pc:docMk/>
            <pc:sldMk cId="2356064741" sldId="2076138413"/>
            <ac:spMk id="25" creationId="{DB7517F8-5718-494F-AC02-8B6E18F9DF83}"/>
          </ac:spMkLst>
        </pc:spChg>
        <pc:spChg chg="del mod">
          <ac:chgData name="Walid Amro" userId="905df89b-28d8-4943-9387-4e15c612d1d4" providerId="ADAL" clId="{ED2A1A32-0CC1-4403-93BF-BAF4490C4BDD}" dt="2022-02-09T04:17:25.264" v="283" actId="478"/>
          <ac:spMkLst>
            <pc:docMk/>
            <pc:sldMk cId="2356064741" sldId="2076138413"/>
            <ac:spMk id="50" creationId="{880EA436-26C9-4AF3-B62E-E5950E55BF24}"/>
          </ac:spMkLst>
        </pc:spChg>
        <pc:spChg chg="mod">
          <ac:chgData name="Walid Amro" userId="905df89b-28d8-4943-9387-4e15c612d1d4" providerId="ADAL" clId="{ED2A1A32-0CC1-4403-93BF-BAF4490C4BDD}" dt="2022-02-09T04:18:32.471" v="290" actId="6549"/>
          <ac:spMkLst>
            <pc:docMk/>
            <pc:sldMk cId="2356064741" sldId="2076138413"/>
            <ac:spMk id="51" creationId="{1A31AABD-6130-4015-BC88-6B585C1D6B41}"/>
          </ac:spMkLst>
        </pc:spChg>
        <pc:spChg chg="mod">
          <ac:chgData name="Walid Amro" userId="905df89b-28d8-4943-9387-4e15c612d1d4" providerId="ADAL" clId="{ED2A1A32-0CC1-4403-93BF-BAF4490C4BDD}" dt="2022-02-09T04:18:46.057" v="291" actId="6549"/>
          <ac:spMkLst>
            <pc:docMk/>
            <pc:sldMk cId="2356064741" sldId="2076138413"/>
            <ac:spMk id="53" creationId="{1A0CE066-A1DA-4D52-868D-A1BC0E4A065D}"/>
          </ac:spMkLst>
        </pc:spChg>
        <pc:grpChg chg="del">
          <ac:chgData name="Walid Amro" userId="905df89b-28d8-4943-9387-4e15c612d1d4" providerId="ADAL" clId="{ED2A1A32-0CC1-4403-93BF-BAF4490C4BDD}" dt="2022-02-09T04:17:26.851" v="284" actId="478"/>
          <ac:grpSpMkLst>
            <pc:docMk/>
            <pc:sldMk cId="2356064741" sldId="2076138413"/>
            <ac:grpSpMk id="24" creationId="{E326B389-2F11-4D49-9EA3-1120E8AA1A32}"/>
          </ac:grpSpMkLst>
        </pc:grpChg>
      </pc:sldChg>
      <pc:sldChg chg="modSp modAnim modNotesTx">
        <pc:chgData name="Walid Amro" userId="905df89b-28d8-4943-9387-4e15c612d1d4" providerId="ADAL" clId="{ED2A1A32-0CC1-4403-93BF-BAF4490C4BDD}" dt="2022-02-09T04:29:43.280" v="391"/>
        <pc:sldMkLst>
          <pc:docMk/>
          <pc:sldMk cId="3387340258" sldId="2076138414"/>
        </pc:sldMkLst>
        <pc:spChg chg="mod">
          <ac:chgData name="Walid Amro" userId="905df89b-28d8-4943-9387-4e15c612d1d4" providerId="ADAL" clId="{ED2A1A32-0CC1-4403-93BF-BAF4490C4BDD}" dt="2022-02-09T04:24:46.091" v="383" actId="6549"/>
          <ac:spMkLst>
            <pc:docMk/>
            <pc:sldMk cId="3387340258" sldId="2076138414"/>
            <ac:spMk id="17" creationId="{00000000-0000-0000-0000-000000000000}"/>
          </ac:spMkLst>
        </pc:spChg>
      </pc:sldChg>
      <pc:sldChg chg="addSp modSp mod modAnim modNotesTx">
        <pc:chgData name="Walid Amro" userId="905df89b-28d8-4943-9387-4e15c612d1d4" providerId="ADAL" clId="{ED2A1A32-0CC1-4403-93BF-BAF4490C4BDD}" dt="2022-02-09T03:45:26.069" v="234" actId="1076"/>
        <pc:sldMkLst>
          <pc:docMk/>
          <pc:sldMk cId="2855737020" sldId="2076138475"/>
        </pc:sldMkLst>
        <pc:spChg chg="mod">
          <ac:chgData name="Walid Amro" userId="905df89b-28d8-4943-9387-4e15c612d1d4" providerId="ADAL" clId="{ED2A1A32-0CC1-4403-93BF-BAF4490C4BDD}" dt="2022-02-09T03:37:37.462" v="147" actId="1076"/>
          <ac:spMkLst>
            <pc:docMk/>
            <pc:sldMk cId="2855737020" sldId="2076138475"/>
            <ac:spMk id="2" creationId="{A13183EB-49DA-4D00-84F2-510FE5F55675}"/>
          </ac:spMkLst>
        </pc:spChg>
        <pc:spChg chg="add mod">
          <ac:chgData name="Walid Amro" userId="905df89b-28d8-4943-9387-4e15c612d1d4" providerId="ADAL" clId="{ED2A1A32-0CC1-4403-93BF-BAF4490C4BDD}" dt="2022-02-09T03:37:17.726" v="141" actId="1076"/>
          <ac:spMkLst>
            <pc:docMk/>
            <pc:sldMk cId="2855737020" sldId="2076138475"/>
            <ac:spMk id="3" creationId="{45A2EF89-D044-46E4-BB80-EFFAE941140C}"/>
          </ac:spMkLst>
        </pc:spChg>
        <pc:spChg chg="mod">
          <ac:chgData name="Walid Amro" userId="905df89b-28d8-4943-9387-4e15c612d1d4" providerId="ADAL" clId="{ED2A1A32-0CC1-4403-93BF-BAF4490C4BDD}" dt="2022-02-09T03:37:25.739" v="144" actId="1076"/>
          <ac:spMkLst>
            <pc:docMk/>
            <pc:sldMk cId="2855737020" sldId="2076138475"/>
            <ac:spMk id="4" creationId="{C8D9C0B1-8CBE-4246-B912-2626CBCA75CF}"/>
          </ac:spMkLst>
        </pc:spChg>
        <pc:spChg chg="add mod">
          <ac:chgData name="Walid Amro" userId="905df89b-28d8-4943-9387-4e15c612d1d4" providerId="ADAL" clId="{ED2A1A32-0CC1-4403-93BF-BAF4490C4BDD}" dt="2022-02-09T03:39:00.068" v="162" actId="1076"/>
          <ac:spMkLst>
            <pc:docMk/>
            <pc:sldMk cId="2855737020" sldId="2076138475"/>
            <ac:spMk id="5" creationId="{D146FA0A-C3EB-4BF9-B570-88A0AFB889A8}"/>
          </ac:spMkLst>
        </pc:spChg>
        <pc:spChg chg="mod">
          <ac:chgData name="Walid Amro" userId="905df89b-28d8-4943-9387-4e15c612d1d4" providerId="ADAL" clId="{ED2A1A32-0CC1-4403-93BF-BAF4490C4BDD}" dt="2022-02-09T03:33:42.187" v="73" actId="20577"/>
          <ac:spMkLst>
            <pc:docMk/>
            <pc:sldMk cId="2855737020" sldId="2076138475"/>
            <ac:spMk id="6" creationId="{00000000-0000-0000-0000-000000000000}"/>
          </ac:spMkLst>
        </pc:spChg>
        <pc:spChg chg="add mod">
          <ac:chgData name="Walid Amro" userId="905df89b-28d8-4943-9387-4e15c612d1d4" providerId="ADAL" clId="{ED2A1A32-0CC1-4403-93BF-BAF4490C4BDD}" dt="2022-02-09T03:39:40.616" v="173" actId="1076"/>
          <ac:spMkLst>
            <pc:docMk/>
            <pc:sldMk cId="2855737020" sldId="2076138475"/>
            <ac:spMk id="8" creationId="{2A9DBA55-4EF6-4835-8103-1BC44AC2F02A}"/>
          </ac:spMkLst>
        </pc:spChg>
        <pc:spChg chg="mod">
          <ac:chgData name="Walid Amro" userId="905df89b-28d8-4943-9387-4e15c612d1d4" providerId="ADAL" clId="{ED2A1A32-0CC1-4403-93BF-BAF4490C4BDD}" dt="2022-02-09T03:39:46.766" v="175" actId="1076"/>
          <ac:spMkLst>
            <pc:docMk/>
            <pc:sldMk cId="2855737020" sldId="2076138475"/>
            <ac:spMk id="9" creationId="{7D73DB78-431C-4CA6-9400-B213821ED9C7}"/>
          </ac:spMkLst>
        </pc:spChg>
        <pc:spChg chg="add mod">
          <ac:chgData name="Walid Amro" userId="905df89b-28d8-4943-9387-4e15c612d1d4" providerId="ADAL" clId="{ED2A1A32-0CC1-4403-93BF-BAF4490C4BDD}" dt="2022-02-09T03:41:27.784" v="196" actId="1076"/>
          <ac:spMkLst>
            <pc:docMk/>
            <pc:sldMk cId="2855737020" sldId="2076138475"/>
            <ac:spMk id="10" creationId="{1B29CAB6-D85A-4849-BD53-9B20264580BE}"/>
          </ac:spMkLst>
        </pc:spChg>
        <pc:spChg chg="mod">
          <ac:chgData name="Walid Amro" userId="905df89b-28d8-4943-9387-4e15c612d1d4" providerId="ADAL" clId="{ED2A1A32-0CC1-4403-93BF-BAF4490C4BDD}" dt="2022-02-09T03:45:26.069" v="234" actId="1076"/>
          <ac:spMkLst>
            <pc:docMk/>
            <pc:sldMk cId="2855737020" sldId="2076138475"/>
            <ac:spMk id="11" creationId="{0B3CB563-165F-4AD0-BE6D-A17D64092C48}"/>
          </ac:spMkLst>
        </pc:spChg>
        <pc:spChg chg="mod">
          <ac:chgData name="Walid Amro" userId="905df89b-28d8-4943-9387-4e15c612d1d4" providerId="ADAL" clId="{ED2A1A32-0CC1-4403-93BF-BAF4490C4BDD}" dt="2022-02-09T03:39:55.561" v="177" actId="1076"/>
          <ac:spMkLst>
            <pc:docMk/>
            <pc:sldMk cId="2855737020" sldId="2076138475"/>
            <ac:spMk id="13" creationId="{C828F3BE-1C74-441F-BC4F-72A590542BB7}"/>
          </ac:spMkLst>
        </pc:spChg>
        <pc:spChg chg="mod">
          <ac:chgData name="Walid Amro" userId="905df89b-28d8-4943-9387-4e15c612d1d4" providerId="ADAL" clId="{ED2A1A32-0CC1-4403-93BF-BAF4490C4BDD}" dt="2022-02-09T03:40:40.217" v="182" actId="6549"/>
          <ac:spMkLst>
            <pc:docMk/>
            <pc:sldMk cId="2855737020" sldId="2076138475"/>
            <ac:spMk id="17" creationId="{00000000-0000-0000-0000-000000000000}"/>
          </ac:spMkLst>
        </pc:spChg>
        <pc:spChg chg="mod">
          <ac:chgData name="Walid Amro" userId="905df89b-28d8-4943-9387-4e15c612d1d4" providerId="ADAL" clId="{ED2A1A32-0CC1-4403-93BF-BAF4490C4BDD}" dt="2022-02-09T03:39:51.311" v="176" actId="1076"/>
          <ac:spMkLst>
            <pc:docMk/>
            <pc:sldMk cId="2855737020" sldId="2076138475"/>
            <ac:spMk id="38" creationId="{01257CA4-FDF7-48F8-B644-84B031773CA3}"/>
          </ac:spMkLst>
        </pc:spChg>
        <pc:grpChg chg="mod">
          <ac:chgData name="Walid Amro" userId="905df89b-28d8-4943-9387-4e15c612d1d4" providerId="ADAL" clId="{ED2A1A32-0CC1-4403-93BF-BAF4490C4BDD}" dt="2022-02-09T03:40:18.586" v="181" actId="1076"/>
          <ac:grpSpMkLst>
            <pc:docMk/>
            <pc:sldMk cId="2855737020" sldId="2076138475"/>
            <ac:grpSpMk id="18" creationId="{7ACF6A80-2CC4-420C-8E75-B802A84C2834}"/>
          </ac:grpSpMkLst>
        </pc:grpChg>
        <pc:picChg chg="mod">
          <ac:chgData name="Walid Amro" userId="905df89b-28d8-4943-9387-4e15c612d1d4" providerId="ADAL" clId="{ED2A1A32-0CC1-4403-93BF-BAF4490C4BDD}" dt="2022-02-09T03:39:43.231" v="174" actId="1076"/>
          <ac:picMkLst>
            <pc:docMk/>
            <pc:sldMk cId="2855737020" sldId="2076138475"/>
            <ac:picMk id="15" creationId="{8ECD387D-C06F-4D85-BA56-0189DD9D2941}"/>
          </ac:picMkLst>
        </pc:picChg>
      </pc:sldChg>
      <pc:sldChg chg="addSp modSp mod delAnim modAnim modNotesTx">
        <pc:chgData name="Walid Amro" userId="905df89b-28d8-4943-9387-4e15c612d1d4" providerId="ADAL" clId="{ED2A1A32-0CC1-4403-93BF-BAF4490C4BDD}" dt="2022-02-09T04:46:17.227" v="435"/>
        <pc:sldMkLst>
          <pc:docMk/>
          <pc:sldMk cId="1099646401" sldId="2076138481"/>
        </pc:sldMkLst>
        <pc:spChg chg="add mod">
          <ac:chgData name="Walid Amro" userId="905df89b-28d8-4943-9387-4e15c612d1d4" providerId="ADAL" clId="{ED2A1A32-0CC1-4403-93BF-BAF4490C4BDD}" dt="2022-02-09T04:39:04.591" v="404" actId="1076"/>
          <ac:spMkLst>
            <pc:docMk/>
            <pc:sldMk cId="1099646401" sldId="2076138481"/>
            <ac:spMk id="2" creationId="{5577FAB4-BE53-4F76-B096-7163E9E8675B}"/>
          </ac:spMkLst>
        </pc:spChg>
        <pc:spChg chg="add mod">
          <ac:chgData name="Walid Amro" userId="905df89b-28d8-4943-9387-4e15c612d1d4" providerId="ADAL" clId="{ED2A1A32-0CC1-4403-93BF-BAF4490C4BDD}" dt="2022-02-09T04:39:32.093" v="419" actId="1076"/>
          <ac:spMkLst>
            <pc:docMk/>
            <pc:sldMk cId="1099646401" sldId="2076138481"/>
            <ac:spMk id="3" creationId="{9B127EEF-35C5-454D-B7D2-ED86F0B9F377}"/>
          </ac:spMkLst>
        </pc:spChg>
        <pc:spChg chg="mod">
          <ac:chgData name="Walid Amro" userId="905df89b-28d8-4943-9387-4e15c612d1d4" providerId="ADAL" clId="{ED2A1A32-0CC1-4403-93BF-BAF4490C4BDD}" dt="2022-02-09T04:39:25.261" v="418" actId="1076"/>
          <ac:spMkLst>
            <pc:docMk/>
            <pc:sldMk cId="1099646401" sldId="2076138481"/>
            <ac:spMk id="18" creationId="{5E71AE62-3822-41AE-B747-26C9FFA70019}"/>
          </ac:spMkLst>
        </pc:spChg>
        <pc:grpChg chg="add">
          <ac:chgData name="Walid Amro" userId="905df89b-28d8-4943-9387-4e15c612d1d4" providerId="ADAL" clId="{ED2A1A32-0CC1-4403-93BF-BAF4490C4BDD}" dt="2022-02-09T04:39:43.829" v="420" actId="164"/>
          <ac:grpSpMkLst>
            <pc:docMk/>
            <pc:sldMk cId="1099646401" sldId="2076138481"/>
            <ac:grpSpMk id="4" creationId="{8CD430B7-95AA-4C7B-B457-68292E58C2C9}"/>
          </ac:grpSpMkLst>
        </pc:grpChg>
        <pc:grpChg chg="add">
          <ac:chgData name="Walid Amro" userId="905df89b-28d8-4943-9387-4e15c612d1d4" providerId="ADAL" clId="{ED2A1A32-0CC1-4403-93BF-BAF4490C4BDD}" dt="2022-02-09T04:39:56.381" v="421" actId="164"/>
          <ac:grpSpMkLst>
            <pc:docMk/>
            <pc:sldMk cId="1099646401" sldId="2076138481"/>
            <ac:grpSpMk id="5" creationId="{CFE6382F-B8C9-40E8-8F94-964A1B7E2465}"/>
          </ac:grpSpMkLst>
        </pc:grpChg>
      </pc:sldChg>
      <pc:sldChg chg="new del">
        <pc:chgData name="Walid Amro" userId="905df89b-28d8-4943-9387-4e15c612d1d4" providerId="ADAL" clId="{ED2A1A32-0CC1-4403-93BF-BAF4490C4BDD}" dt="2022-02-09T03:20:58.176" v="1" actId="680"/>
        <pc:sldMkLst>
          <pc:docMk/>
          <pc:sldMk cId="797296390" sldId="2076138484"/>
        </pc:sldMkLst>
      </pc:sldChg>
      <pc:sldChg chg="new del">
        <pc:chgData name="Walid Amro" userId="905df89b-28d8-4943-9387-4e15c612d1d4" providerId="ADAL" clId="{ED2A1A32-0CC1-4403-93BF-BAF4490C4BDD}" dt="2022-02-09T04:31:56.837" v="393" actId="680"/>
        <pc:sldMkLst>
          <pc:docMk/>
          <pc:sldMk cId="4041821771" sldId="2076138484"/>
        </pc:sldMkLst>
      </pc:sldChg>
    </pc:docChg>
  </pc:docChgLst>
  <pc:docChgLst>
    <pc:chgData name="Arsene Dumont Nguezang Nsaha" userId="S::anguezangnsa@microsoft.com::bf9b1e60-5852-44da-962a-7049520d5976" providerId="AD" clId="Web-{895AA9E5-BDD0-451D-B4F8-ABF4C860268C}"/>
    <pc:docChg chg="mod modSld">
      <pc:chgData name="Arsene Dumont Nguezang Nsaha" userId="S::anguezangnsa@microsoft.com::bf9b1e60-5852-44da-962a-7049520d5976" providerId="AD" clId="Web-{895AA9E5-BDD0-451D-B4F8-ABF4C860268C}" dt="2022-06-07T19:13:00.847" v="4"/>
      <pc:docMkLst>
        <pc:docMk/>
      </pc:docMkLst>
      <pc:sldChg chg="mod modShow modCm">
        <pc:chgData name="Arsene Dumont Nguezang Nsaha" userId="S::anguezangnsa@microsoft.com::bf9b1e60-5852-44da-962a-7049520d5976" providerId="AD" clId="Web-{895AA9E5-BDD0-451D-B4F8-ABF4C860268C}" dt="2022-06-07T19:13:00.847" v="4"/>
        <pc:sldMkLst>
          <pc:docMk/>
          <pc:sldMk cId="4103315159" sldId="2123258471"/>
        </pc:sldMkLst>
      </pc:sldChg>
    </pc:docChg>
  </pc:docChgLst>
  <pc:docChgLst>
    <pc:chgData name="Luis Caligaris Garcia" userId="431c5f63-5839-43e3-85a3-3cebb9ed541a" providerId="ADAL" clId="{7C5F75C6-4A0D-4AA8-8507-608F6F517C48}"/>
    <pc:docChg chg="modSld">
      <pc:chgData name="Luis Caligaris Garcia" userId="431c5f63-5839-43e3-85a3-3cebb9ed541a" providerId="ADAL" clId="{7C5F75C6-4A0D-4AA8-8507-608F6F517C48}" dt="2022-02-09T15:41:48.255" v="0"/>
      <pc:docMkLst>
        <pc:docMk/>
      </pc:docMkLst>
      <pc:sldChg chg="modSp mod">
        <pc:chgData name="Luis Caligaris Garcia" userId="431c5f63-5839-43e3-85a3-3cebb9ed541a" providerId="ADAL" clId="{7C5F75C6-4A0D-4AA8-8507-608F6F517C48}" dt="2022-02-09T15:41:48.255" v="0"/>
        <pc:sldMkLst>
          <pc:docMk/>
          <pc:sldMk cId="416298072" sldId="2076138477"/>
        </pc:sldMkLst>
        <pc:spChg chg="mod">
          <ac:chgData name="Luis Caligaris Garcia" userId="431c5f63-5839-43e3-85a3-3cebb9ed541a" providerId="ADAL" clId="{7C5F75C6-4A0D-4AA8-8507-608F6F517C48}" dt="2022-02-09T15:41:48.255" v="0"/>
          <ac:spMkLst>
            <pc:docMk/>
            <pc:sldMk cId="416298072" sldId="2076138477"/>
            <ac:spMk id="24" creationId="{F87043AA-A8C0-4436-A68C-066671263920}"/>
          </ac:spMkLst>
        </pc:spChg>
      </pc:sldChg>
    </pc:docChg>
  </pc:docChgLst>
  <pc:docChgLst>
    <pc:chgData name="Mitul Shah" userId="7c5814cd-d3c9-4359-8376-58faf53cd4df" providerId="ADAL" clId="{C5883C06-D9DC-49A1-A1A5-84D6BC237990}"/>
    <pc:docChg chg="undo redo custSel addSld delSld modSld modMainMaster">
      <pc:chgData name="Mitul Shah" userId="7c5814cd-d3c9-4359-8376-58faf53cd4df" providerId="ADAL" clId="{C5883C06-D9DC-49A1-A1A5-84D6BC237990}" dt="2022-06-07T18:50:56.827" v="278"/>
      <pc:docMkLst>
        <pc:docMk/>
      </pc:docMkLst>
      <pc:sldChg chg="add del">
        <pc:chgData name="Mitul Shah" userId="7c5814cd-d3c9-4359-8376-58faf53cd4df" providerId="ADAL" clId="{C5883C06-D9DC-49A1-A1A5-84D6BC237990}" dt="2022-06-07T18:45:55.629" v="211"/>
        <pc:sldMkLst>
          <pc:docMk/>
          <pc:sldMk cId="3547729323" sldId="1675"/>
        </pc:sldMkLst>
      </pc:sldChg>
      <pc:sldChg chg="del">
        <pc:chgData name="Mitul Shah" userId="7c5814cd-d3c9-4359-8376-58faf53cd4df" providerId="ADAL" clId="{C5883C06-D9DC-49A1-A1A5-84D6BC237990}" dt="2022-06-07T18:12:34.642" v="89" actId="47"/>
        <pc:sldMkLst>
          <pc:docMk/>
          <pc:sldMk cId="4284635789" sldId="2050"/>
        </pc:sldMkLst>
      </pc:sldChg>
      <pc:sldChg chg="addSp delSp modSp mod modClrScheme chgLayout">
        <pc:chgData name="Mitul Shah" userId="7c5814cd-d3c9-4359-8376-58faf53cd4df" providerId="ADAL" clId="{C5883C06-D9DC-49A1-A1A5-84D6BC237990}" dt="2022-06-07T18:07:26.079" v="49" actId="20577"/>
        <pc:sldMkLst>
          <pc:docMk/>
          <pc:sldMk cId="2732418253" sldId="2166"/>
        </pc:sldMkLst>
        <pc:spChg chg="add mod ord">
          <ac:chgData name="Mitul Shah" userId="7c5814cd-d3c9-4359-8376-58faf53cd4df" providerId="ADAL" clId="{C5883C06-D9DC-49A1-A1A5-84D6BC237990}" dt="2022-06-07T18:07:26.079" v="49" actId="20577"/>
          <ac:spMkLst>
            <pc:docMk/>
            <pc:sldMk cId="2732418253" sldId="2166"/>
            <ac:spMk id="5" creationId="{E421C402-129D-F3D3-DCC4-D92C2F9577A6}"/>
          </ac:spMkLst>
        </pc:spChg>
        <pc:spChg chg="del">
          <ac:chgData name="Mitul Shah" userId="7c5814cd-d3c9-4359-8376-58faf53cd4df" providerId="ADAL" clId="{C5883C06-D9DC-49A1-A1A5-84D6BC237990}" dt="2022-06-07T18:07:17.882" v="6" actId="478"/>
          <ac:spMkLst>
            <pc:docMk/>
            <pc:sldMk cId="2732418253" sldId="2166"/>
            <ac:spMk id="48" creationId="{F707415E-520E-452B-984A-4FBE2209B860}"/>
          </ac:spMkLst>
        </pc:spChg>
      </pc:sldChg>
      <pc:sldChg chg="addSp delSp modSp mod modClrScheme addAnim delAnim chgLayout">
        <pc:chgData name="Mitul Shah" userId="7c5814cd-d3c9-4359-8376-58faf53cd4df" providerId="ADAL" clId="{C5883C06-D9DC-49A1-A1A5-84D6BC237990}" dt="2022-06-07T18:12:29.353" v="88" actId="1076"/>
        <pc:sldMkLst>
          <pc:docMk/>
          <pc:sldMk cId="2196788436" sldId="11157"/>
        </pc:sldMkLst>
        <pc:spChg chg="add mod ord">
          <ac:chgData name="Mitul Shah" userId="7c5814cd-d3c9-4359-8376-58faf53cd4df" providerId="ADAL" clId="{C5883C06-D9DC-49A1-A1A5-84D6BC237990}" dt="2022-06-07T18:08:38.774" v="66" actId="20577"/>
          <ac:spMkLst>
            <pc:docMk/>
            <pc:sldMk cId="2196788436" sldId="11157"/>
            <ac:spMk id="4" creationId="{1E01BD38-E604-025F-7211-12D65119A4E1}"/>
          </ac:spMkLst>
        </pc:spChg>
        <pc:spChg chg="mod">
          <ac:chgData name="Mitul Shah" userId="7c5814cd-d3c9-4359-8376-58faf53cd4df" providerId="ADAL" clId="{C5883C06-D9DC-49A1-A1A5-84D6BC237990}" dt="2022-06-07T18:12:29.353" v="88" actId="1076"/>
          <ac:spMkLst>
            <pc:docMk/>
            <pc:sldMk cId="2196788436" sldId="11157"/>
            <ac:spMk id="5" creationId="{BF21085F-3C9E-29CE-9D9C-ACC8D1809A98}"/>
          </ac:spMkLst>
        </pc:spChg>
        <pc:spChg chg="mod">
          <ac:chgData name="Mitul Shah" userId="7c5814cd-d3c9-4359-8376-58faf53cd4df" providerId="ADAL" clId="{C5883C06-D9DC-49A1-A1A5-84D6BC237990}" dt="2022-06-07T18:12:29.353" v="88" actId="1076"/>
          <ac:spMkLst>
            <pc:docMk/>
            <pc:sldMk cId="2196788436" sldId="11157"/>
            <ac:spMk id="8" creationId="{1A43C418-C76C-0955-9D16-6F145D43806E}"/>
          </ac:spMkLst>
        </pc:spChg>
        <pc:spChg chg="mod">
          <ac:chgData name="Mitul Shah" userId="7c5814cd-d3c9-4359-8376-58faf53cd4df" providerId="ADAL" clId="{C5883C06-D9DC-49A1-A1A5-84D6BC237990}" dt="2022-06-07T18:12:29.353" v="88" actId="1076"/>
          <ac:spMkLst>
            <pc:docMk/>
            <pc:sldMk cId="2196788436" sldId="11157"/>
            <ac:spMk id="9" creationId="{6AEFBD07-4503-0B20-4208-013105C03C6B}"/>
          </ac:spMkLst>
        </pc:spChg>
        <pc:spChg chg="mod">
          <ac:chgData name="Mitul Shah" userId="7c5814cd-d3c9-4359-8376-58faf53cd4df" providerId="ADAL" clId="{C5883C06-D9DC-49A1-A1A5-84D6BC237990}" dt="2022-06-07T18:12:29.353" v="88" actId="1076"/>
          <ac:spMkLst>
            <pc:docMk/>
            <pc:sldMk cId="2196788436" sldId="11157"/>
            <ac:spMk id="10" creationId="{4AC845ED-B29B-B82A-0D62-96682EB23074}"/>
          </ac:spMkLst>
        </pc:spChg>
        <pc:spChg chg="mod">
          <ac:chgData name="Mitul Shah" userId="7c5814cd-d3c9-4359-8376-58faf53cd4df" providerId="ADAL" clId="{C5883C06-D9DC-49A1-A1A5-84D6BC237990}" dt="2022-06-07T18:12:29.353" v="88" actId="1076"/>
          <ac:spMkLst>
            <pc:docMk/>
            <pc:sldMk cId="2196788436" sldId="11157"/>
            <ac:spMk id="17" creationId="{34A9C836-5215-0025-272B-D3C17DB6D76F}"/>
          </ac:spMkLst>
        </pc:spChg>
        <pc:spChg chg="del mod">
          <ac:chgData name="Mitul Shah" userId="7c5814cd-d3c9-4359-8376-58faf53cd4df" providerId="ADAL" clId="{C5883C06-D9DC-49A1-A1A5-84D6BC237990}" dt="2022-06-07T18:08:35.583" v="52" actId="478"/>
          <ac:spMkLst>
            <pc:docMk/>
            <pc:sldMk cId="2196788436" sldId="11157"/>
            <ac:spMk id="42" creationId="{3A0F796F-377D-4B8F-8193-60F17043801B}"/>
          </ac:spMkLst>
        </pc:spChg>
        <pc:spChg chg="mod">
          <ac:chgData name="Mitul Shah" userId="7c5814cd-d3c9-4359-8376-58faf53cd4df" providerId="ADAL" clId="{C5883C06-D9DC-49A1-A1A5-84D6BC237990}" dt="2022-06-07T18:12:29.353" v="88" actId="1076"/>
          <ac:spMkLst>
            <pc:docMk/>
            <pc:sldMk cId="2196788436" sldId="11157"/>
            <ac:spMk id="53" creationId="{48ACF58B-2842-45A1-B41D-B79A5F19C1DD}"/>
          </ac:spMkLst>
        </pc:spChg>
        <pc:spChg chg="mod">
          <ac:chgData name="Mitul Shah" userId="7c5814cd-d3c9-4359-8376-58faf53cd4df" providerId="ADAL" clId="{C5883C06-D9DC-49A1-A1A5-84D6BC237990}" dt="2022-06-07T18:12:29.353" v="88" actId="1076"/>
          <ac:spMkLst>
            <pc:docMk/>
            <pc:sldMk cId="2196788436" sldId="11157"/>
            <ac:spMk id="58" creationId="{C8D14565-7AD9-44D1-8F1E-3A617C928C89}"/>
          </ac:spMkLst>
        </pc:spChg>
        <pc:spChg chg="mod">
          <ac:chgData name="Mitul Shah" userId="7c5814cd-d3c9-4359-8376-58faf53cd4df" providerId="ADAL" clId="{C5883C06-D9DC-49A1-A1A5-84D6BC237990}" dt="2022-06-07T18:12:29.353" v="88" actId="1076"/>
          <ac:spMkLst>
            <pc:docMk/>
            <pc:sldMk cId="2196788436" sldId="11157"/>
            <ac:spMk id="59" creationId="{8BED855E-91DA-45D8-9CEA-F9B90CC5B68D}"/>
          </ac:spMkLst>
        </pc:spChg>
        <pc:spChg chg="mod">
          <ac:chgData name="Mitul Shah" userId="7c5814cd-d3c9-4359-8376-58faf53cd4df" providerId="ADAL" clId="{C5883C06-D9DC-49A1-A1A5-84D6BC237990}" dt="2022-06-07T18:12:29.353" v="88" actId="1076"/>
          <ac:spMkLst>
            <pc:docMk/>
            <pc:sldMk cId="2196788436" sldId="11157"/>
            <ac:spMk id="60" creationId="{D7CCC387-9194-4322-8033-5AEC53B1A995}"/>
          </ac:spMkLst>
        </pc:spChg>
        <pc:spChg chg="mod">
          <ac:chgData name="Mitul Shah" userId="7c5814cd-d3c9-4359-8376-58faf53cd4df" providerId="ADAL" clId="{C5883C06-D9DC-49A1-A1A5-84D6BC237990}" dt="2022-06-07T18:12:29.353" v="88" actId="1076"/>
          <ac:spMkLst>
            <pc:docMk/>
            <pc:sldMk cId="2196788436" sldId="11157"/>
            <ac:spMk id="61" creationId="{32DB7FC5-A778-4514-95CD-ACC5852DE670}"/>
          </ac:spMkLst>
        </pc:spChg>
        <pc:spChg chg="mod">
          <ac:chgData name="Mitul Shah" userId="7c5814cd-d3c9-4359-8376-58faf53cd4df" providerId="ADAL" clId="{C5883C06-D9DC-49A1-A1A5-84D6BC237990}" dt="2022-06-07T18:12:29.353" v="88" actId="1076"/>
          <ac:spMkLst>
            <pc:docMk/>
            <pc:sldMk cId="2196788436" sldId="11157"/>
            <ac:spMk id="62" creationId="{56A36BC0-30D1-42F1-968C-E8BFD39E0BED}"/>
          </ac:spMkLst>
        </pc:spChg>
        <pc:spChg chg="mod">
          <ac:chgData name="Mitul Shah" userId="7c5814cd-d3c9-4359-8376-58faf53cd4df" providerId="ADAL" clId="{C5883C06-D9DC-49A1-A1A5-84D6BC237990}" dt="2022-06-07T18:12:29.353" v="88" actId="1076"/>
          <ac:spMkLst>
            <pc:docMk/>
            <pc:sldMk cId="2196788436" sldId="11157"/>
            <ac:spMk id="64" creationId="{B4F2351C-DE59-43DB-B013-EE8590E16BE8}"/>
          </ac:spMkLst>
        </pc:spChg>
        <pc:spChg chg="mod">
          <ac:chgData name="Mitul Shah" userId="7c5814cd-d3c9-4359-8376-58faf53cd4df" providerId="ADAL" clId="{C5883C06-D9DC-49A1-A1A5-84D6BC237990}" dt="2022-06-07T18:12:29.353" v="88" actId="1076"/>
          <ac:spMkLst>
            <pc:docMk/>
            <pc:sldMk cId="2196788436" sldId="11157"/>
            <ac:spMk id="67" creationId="{0EB5571C-D171-436F-AC84-8F4B2F602792}"/>
          </ac:spMkLst>
        </pc:spChg>
        <pc:spChg chg="mod">
          <ac:chgData name="Mitul Shah" userId="7c5814cd-d3c9-4359-8376-58faf53cd4df" providerId="ADAL" clId="{C5883C06-D9DC-49A1-A1A5-84D6BC237990}" dt="2022-06-07T18:12:29.353" v="88" actId="1076"/>
          <ac:spMkLst>
            <pc:docMk/>
            <pc:sldMk cId="2196788436" sldId="11157"/>
            <ac:spMk id="68" creationId="{C0F2EE01-5F3B-48F6-B45B-072CB35BC79F}"/>
          </ac:spMkLst>
        </pc:spChg>
        <pc:spChg chg="mod">
          <ac:chgData name="Mitul Shah" userId="7c5814cd-d3c9-4359-8376-58faf53cd4df" providerId="ADAL" clId="{C5883C06-D9DC-49A1-A1A5-84D6BC237990}" dt="2022-06-07T18:12:29.353" v="88" actId="1076"/>
          <ac:spMkLst>
            <pc:docMk/>
            <pc:sldMk cId="2196788436" sldId="11157"/>
            <ac:spMk id="69" creationId="{388AE254-6209-4584-BE9B-DC375D43AD27}"/>
          </ac:spMkLst>
        </pc:spChg>
        <pc:spChg chg="mod">
          <ac:chgData name="Mitul Shah" userId="7c5814cd-d3c9-4359-8376-58faf53cd4df" providerId="ADAL" clId="{C5883C06-D9DC-49A1-A1A5-84D6BC237990}" dt="2022-06-07T18:12:29.353" v="88" actId="1076"/>
          <ac:spMkLst>
            <pc:docMk/>
            <pc:sldMk cId="2196788436" sldId="11157"/>
            <ac:spMk id="70" creationId="{4B52B67B-04AA-49B5-9450-DF07F18C768D}"/>
          </ac:spMkLst>
        </pc:spChg>
        <pc:spChg chg="mod">
          <ac:chgData name="Mitul Shah" userId="7c5814cd-d3c9-4359-8376-58faf53cd4df" providerId="ADAL" clId="{C5883C06-D9DC-49A1-A1A5-84D6BC237990}" dt="2022-06-07T18:12:29.353" v="88" actId="1076"/>
          <ac:spMkLst>
            <pc:docMk/>
            <pc:sldMk cId="2196788436" sldId="11157"/>
            <ac:spMk id="71" creationId="{7D6B0E2E-3BD7-4AF3-B4A8-2D4FF2FFD63B}"/>
          </ac:spMkLst>
        </pc:spChg>
        <pc:spChg chg="mod">
          <ac:chgData name="Mitul Shah" userId="7c5814cd-d3c9-4359-8376-58faf53cd4df" providerId="ADAL" clId="{C5883C06-D9DC-49A1-A1A5-84D6BC237990}" dt="2022-06-07T18:12:29.353" v="88" actId="1076"/>
          <ac:spMkLst>
            <pc:docMk/>
            <pc:sldMk cId="2196788436" sldId="11157"/>
            <ac:spMk id="76" creationId="{1C2B8612-E8DF-49EA-92D6-8DA50D7B9511}"/>
          </ac:spMkLst>
        </pc:spChg>
        <pc:spChg chg="mod">
          <ac:chgData name="Mitul Shah" userId="7c5814cd-d3c9-4359-8376-58faf53cd4df" providerId="ADAL" clId="{C5883C06-D9DC-49A1-A1A5-84D6BC237990}" dt="2022-06-07T18:12:29.353" v="88" actId="1076"/>
          <ac:spMkLst>
            <pc:docMk/>
            <pc:sldMk cId="2196788436" sldId="11157"/>
            <ac:spMk id="78" creationId="{32AACBA8-B1E0-4462-8AC6-3135D1625F7F}"/>
          </ac:spMkLst>
        </pc:spChg>
        <pc:spChg chg="mod">
          <ac:chgData name="Mitul Shah" userId="7c5814cd-d3c9-4359-8376-58faf53cd4df" providerId="ADAL" clId="{C5883C06-D9DC-49A1-A1A5-84D6BC237990}" dt="2022-06-07T18:12:29.353" v="88" actId="1076"/>
          <ac:spMkLst>
            <pc:docMk/>
            <pc:sldMk cId="2196788436" sldId="11157"/>
            <ac:spMk id="79" creationId="{BE4DAE60-4E2B-4918-95AC-95CF8402C697}"/>
          </ac:spMkLst>
        </pc:spChg>
        <pc:spChg chg="mod">
          <ac:chgData name="Mitul Shah" userId="7c5814cd-d3c9-4359-8376-58faf53cd4df" providerId="ADAL" clId="{C5883C06-D9DC-49A1-A1A5-84D6BC237990}" dt="2022-06-07T18:12:29.353" v="88" actId="1076"/>
          <ac:spMkLst>
            <pc:docMk/>
            <pc:sldMk cId="2196788436" sldId="11157"/>
            <ac:spMk id="81" creationId="{BED5868C-9905-42D6-ACBA-D84C49D9A513}"/>
          </ac:spMkLst>
        </pc:spChg>
        <pc:spChg chg="mod topLvl">
          <ac:chgData name="Mitul Shah" userId="7c5814cd-d3c9-4359-8376-58faf53cd4df" providerId="ADAL" clId="{C5883C06-D9DC-49A1-A1A5-84D6BC237990}" dt="2022-06-07T18:12:29.353" v="88" actId="1076"/>
          <ac:spMkLst>
            <pc:docMk/>
            <pc:sldMk cId="2196788436" sldId="11157"/>
            <ac:spMk id="85" creationId="{DF6C5EA8-73A6-492A-9EF3-BC196B6DCD50}"/>
          </ac:spMkLst>
        </pc:spChg>
        <pc:spChg chg="mod topLvl">
          <ac:chgData name="Mitul Shah" userId="7c5814cd-d3c9-4359-8376-58faf53cd4df" providerId="ADAL" clId="{C5883C06-D9DC-49A1-A1A5-84D6BC237990}" dt="2022-06-07T18:12:29.353" v="88" actId="1076"/>
          <ac:spMkLst>
            <pc:docMk/>
            <pc:sldMk cId="2196788436" sldId="11157"/>
            <ac:spMk id="86" creationId="{BF8841EA-98F3-4558-8222-87DAAC9B39DB}"/>
          </ac:spMkLst>
        </pc:spChg>
        <pc:spChg chg="mod topLvl">
          <ac:chgData name="Mitul Shah" userId="7c5814cd-d3c9-4359-8376-58faf53cd4df" providerId="ADAL" clId="{C5883C06-D9DC-49A1-A1A5-84D6BC237990}" dt="2022-06-07T18:12:29.353" v="88" actId="1076"/>
          <ac:spMkLst>
            <pc:docMk/>
            <pc:sldMk cId="2196788436" sldId="11157"/>
            <ac:spMk id="87" creationId="{164593ED-6A8F-4304-B54D-ABACE0C7279A}"/>
          </ac:spMkLst>
        </pc:spChg>
        <pc:spChg chg="mod topLvl">
          <ac:chgData name="Mitul Shah" userId="7c5814cd-d3c9-4359-8376-58faf53cd4df" providerId="ADAL" clId="{C5883C06-D9DC-49A1-A1A5-84D6BC237990}" dt="2022-06-07T18:12:29.353" v="88" actId="1076"/>
          <ac:spMkLst>
            <pc:docMk/>
            <pc:sldMk cId="2196788436" sldId="11157"/>
            <ac:spMk id="89" creationId="{0ED5D239-3F60-46C4-86AD-D9D129C0F932}"/>
          </ac:spMkLst>
        </pc:spChg>
        <pc:spChg chg="add del mod topLvl">
          <ac:chgData name="Mitul Shah" userId="7c5814cd-d3c9-4359-8376-58faf53cd4df" providerId="ADAL" clId="{C5883C06-D9DC-49A1-A1A5-84D6BC237990}" dt="2022-06-07T18:12:29.353" v="88" actId="1076"/>
          <ac:spMkLst>
            <pc:docMk/>
            <pc:sldMk cId="2196788436" sldId="11157"/>
            <ac:spMk id="92" creationId="{3B402B47-795A-4344-AFCB-5860EBA74DDE}"/>
          </ac:spMkLst>
        </pc:spChg>
        <pc:grpChg chg="mod">
          <ac:chgData name="Mitul Shah" userId="7c5814cd-d3c9-4359-8376-58faf53cd4df" providerId="ADAL" clId="{C5883C06-D9DC-49A1-A1A5-84D6BC237990}" dt="2022-06-07T18:12:29.353" v="88" actId="1076"/>
          <ac:grpSpMkLst>
            <pc:docMk/>
            <pc:sldMk cId="2196788436" sldId="11157"/>
            <ac:grpSpMk id="2" creationId="{C9CE318C-E62D-4EA1-844B-43B309BD2E77}"/>
          </ac:grpSpMkLst>
        </pc:grpChg>
        <pc:grpChg chg="mod">
          <ac:chgData name="Mitul Shah" userId="7c5814cd-d3c9-4359-8376-58faf53cd4df" providerId="ADAL" clId="{C5883C06-D9DC-49A1-A1A5-84D6BC237990}" dt="2022-06-07T18:12:29.353" v="88" actId="1076"/>
          <ac:grpSpMkLst>
            <pc:docMk/>
            <pc:sldMk cId="2196788436" sldId="11157"/>
            <ac:grpSpMk id="3" creationId="{16016EC7-3286-4D55-B54A-29DA5F502932}"/>
          </ac:grpSpMkLst>
        </pc:grpChg>
        <pc:grpChg chg="mod">
          <ac:chgData name="Mitul Shah" userId="7c5814cd-d3c9-4359-8376-58faf53cd4df" providerId="ADAL" clId="{C5883C06-D9DC-49A1-A1A5-84D6BC237990}" dt="2022-06-07T18:12:29.353" v="88" actId="1076"/>
          <ac:grpSpMkLst>
            <pc:docMk/>
            <pc:sldMk cId="2196788436" sldId="11157"/>
            <ac:grpSpMk id="51" creationId="{33270115-3687-4717-A770-749FE01B3309}"/>
          </ac:grpSpMkLst>
        </pc:grpChg>
        <pc:grpChg chg="mod">
          <ac:chgData name="Mitul Shah" userId="7c5814cd-d3c9-4359-8376-58faf53cd4df" providerId="ADAL" clId="{C5883C06-D9DC-49A1-A1A5-84D6BC237990}" dt="2022-06-07T18:12:29.353" v="88" actId="1076"/>
          <ac:grpSpMkLst>
            <pc:docMk/>
            <pc:sldMk cId="2196788436" sldId="11157"/>
            <ac:grpSpMk id="55" creationId="{B4475ED1-0F41-453A-891D-21C516299A89}"/>
          </ac:grpSpMkLst>
        </pc:grpChg>
        <pc:grpChg chg="mod">
          <ac:chgData name="Mitul Shah" userId="7c5814cd-d3c9-4359-8376-58faf53cd4df" providerId="ADAL" clId="{C5883C06-D9DC-49A1-A1A5-84D6BC237990}" dt="2022-06-07T18:12:29.353" v="88" actId="1076"/>
          <ac:grpSpMkLst>
            <pc:docMk/>
            <pc:sldMk cId="2196788436" sldId="11157"/>
            <ac:grpSpMk id="65" creationId="{F51BE401-E30F-495E-8434-5516DB5037F0}"/>
          </ac:grpSpMkLst>
        </pc:grpChg>
        <pc:grpChg chg="mod">
          <ac:chgData name="Mitul Shah" userId="7c5814cd-d3c9-4359-8376-58faf53cd4df" providerId="ADAL" clId="{C5883C06-D9DC-49A1-A1A5-84D6BC237990}" dt="2022-06-07T18:12:29.353" v="88" actId="1076"/>
          <ac:grpSpMkLst>
            <pc:docMk/>
            <pc:sldMk cId="2196788436" sldId="11157"/>
            <ac:grpSpMk id="74" creationId="{0494CEC3-F96F-4326-9379-A27DFFEE3915}"/>
          </ac:grpSpMkLst>
        </pc:grpChg>
        <pc:grpChg chg="mod">
          <ac:chgData name="Mitul Shah" userId="7c5814cd-d3c9-4359-8376-58faf53cd4df" providerId="ADAL" clId="{C5883C06-D9DC-49A1-A1A5-84D6BC237990}" dt="2022-06-07T18:12:29.353" v="88" actId="1076"/>
          <ac:grpSpMkLst>
            <pc:docMk/>
            <pc:sldMk cId="2196788436" sldId="11157"/>
            <ac:grpSpMk id="77" creationId="{27B3CAA8-9AF2-4EEF-9895-3C55C74872DB}"/>
          </ac:grpSpMkLst>
        </pc:grpChg>
        <pc:grpChg chg="add del mod ord">
          <ac:chgData name="Mitul Shah" userId="7c5814cd-d3c9-4359-8376-58faf53cd4df" providerId="ADAL" clId="{C5883C06-D9DC-49A1-A1A5-84D6BC237990}" dt="2022-06-07T18:10:05.047" v="74" actId="165"/>
          <ac:grpSpMkLst>
            <pc:docMk/>
            <pc:sldMk cId="2196788436" sldId="11157"/>
            <ac:grpSpMk id="84" creationId="{A834F5D1-063A-43CB-8B3B-03E2B6B6047B}"/>
          </ac:grpSpMkLst>
        </pc:grpChg>
        <pc:grpChg chg="add del topLvl">
          <ac:chgData name="Mitul Shah" userId="7c5814cd-d3c9-4359-8376-58faf53cd4df" providerId="ADAL" clId="{C5883C06-D9DC-49A1-A1A5-84D6BC237990}" dt="2022-06-07T18:11:29.403" v="81" actId="165"/>
          <ac:grpSpMkLst>
            <pc:docMk/>
            <pc:sldMk cId="2196788436" sldId="11157"/>
            <ac:grpSpMk id="91" creationId="{23D58217-05CC-4031-8417-40CEED4151A2}"/>
          </ac:grpSpMkLst>
        </pc:grpChg>
        <pc:picChg chg="mod">
          <ac:chgData name="Mitul Shah" userId="7c5814cd-d3c9-4359-8376-58faf53cd4df" providerId="ADAL" clId="{C5883C06-D9DC-49A1-A1A5-84D6BC237990}" dt="2022-06-07T18:12:29.353" v="88" actId="1076"/>
          <ac:picMkLst>
            <pc:docMk/>
            <pc:sldMk cId="2196788436" sldId="11157"/>
            <ac:picMk id="83" creationId="{202FD2C0-45A9-45A2-BF5A-81A5CE12677F}"/>
          </ac:picMkLst>
        </pc:picChg>
        <pc:picChg chg="mod topLvl">
          <ac:chgData name="Mitul Shah" userId="7c5814cd-d3c9-4359-8376-58faf53cd4df" providerId="ADAL" clId="{C5883C06-D9DC-49A1-A1A5-84D6BC237990}" dt="2022-06-07T18:12:29.353" v="88" actId="1076"/>
          <ac:picMkLst>
            <pc:docMk/>
            <pc:sldMk cId="2196788436" sldId="11157"/>
            <ac:picMk id="88" creationId="{8C232B58-E4F3-49EC-8FC5-BFCE7619F8E5}"/>
          </ac:picMkLst>
        </pc:picChg>
        <pc:picChg chg="mod topLvl">
          <ac:chgData name="Mitul Shah" userId="7c5814cd-d3c9-4359-8376-58faf53cd4df" providerId="ADAL" clId="{C5883C06-D9DC-49A1-A1A5-84D6BC237990}" dt="2022-06-07T18:12:29.353" v="88" actId="1076"/>
          <ac:picMkLst>
            <pc:docMk/>
            <pc:sldMk cId="2196788436" sldId="11157"/>
            <ac:picMk id="90" creationId="{5F5E23B2-9AEE-4518-90EE-5E30AB9FBE24}"/>
          </ac:picMkLst>
        </pc:picChg>
        <pc:picChg chg="mod">
          <ac:chgData name="Mitul Shah" userId="7c5814cd-d3c9-4359-8376-58faf53cd4df" providerId="ADAL" clId="{C5883C06-D9DC-49A1-A1A5-84D6BC237990}" dt="2022-06-07T18:12:29.353" v="88" actId="1076"/>
          <ac:picMkLst>
            <pc:docMk/>
            <pc:sldMk cId="2196788436" sldId="11157"/>
            <ac:picMk id="1032" creationId="{09462A22-4DB9-7C44-6DE9-72EFD233185D}"/>
          </ac:picMkLst>
        </pc:picChg>
        <pc:cxnChg chg="mod">
          <ac:chgData name="Mitul Shah" userId="7c5814cd-d3c9-4359-8376-58faf53cd4df" providerId="ADAL" clId="{C5883C06-D9DC-49A1-A1A5-84D6BC237990}" dt="2022-06-07T18:12:29.353" v="88" actId="1076"/>
          <ac:cxnSpMkLst>
            <pc:docMk/>
            <pc:sldMk cId="2196788436" sldId="11157"/>
            <ac:cxnSpMk id="6" creationId="{81D4D4E4-DC3B-45A2-935D-BC8651751100}"/>
          </ac:cxnSpMkLst>
        </pc:cxnChg>
        <pc:cxnChg chg="mod">
          <ac:chgData name="Mitul Shah" userId="7c5814cd-d3c9-4359-8376-58faf53cd4df" providerId="ADAL" clId="{C5883C06-D9DC-49A1-A1A5-84D6BC237990}" dt="2022-06-07T18:12:29.353" v="88" actId="1076"/>
          <ac:cxnSpMkLst>
            <pc:docMk/>
            <pc:sldMk cId="2196788436" sldId="11157"/>
            <ac:cxnSpMk id="7" creationId="{C7179B70-B6ED-42F5-BEF4-8820163EDBA7}"/>
          </ac:cxnSpMkLst>
        </pc:cxnChg>
        <pc:cxnChg chg="mod">
          <ac:chgData name="Mitul Shah" userId="7c5814cd-d3c9-4359-8376-58faf53cd4df" providerId="ADAL" clId="{C5883C06-D9DC-49A1-A1A5-84D6BC237990}" dt="2022-06-07T18:12:29.353" v="88" actId="1076"/>
          <ac:cxnSpMkLst>
            <pc:docMk/>
            <pc:sldMk cId="2196788436" sldId="11157"/>
            <ac:cxnSpMk id="11" creationId="{B011F159-C4D8-0D11-2C45-EF67EDAC1C5C}"/>
          </ac:cxnSpMkLst>
        </pc:cxnChg>
        <pc:cxnChg chg="mod">
          <ac:chgData name="Mitul Shah" userId="7c5814cd-d3c9-4359-8376-58faf53cd4df" providerId="ADAL" clId="{C5883C06-D9DC-49A1-A1A5-84D6BC237990}" dt="2022-06-07T18:12:29.353" v="88" actId="1076"/>
          <ac:cxnSpMkLst>
            <pc:docMk/>
            <pc:sldMk cId="2196788436" sldId="11157"/>
            <ac:cxnSpMk id="13" creationId="{D1E65482-8BD1-98E2-5509-C838DB17AE95}"/>
          </ac:cxnSpMkLst>
        </pc:cxnChg>
        <pc:cxnChg chg="mod">
          <ac:chgData name="Mitul Shah" userId="7c5814cd-d3c9-4359-8376-58faf53cd4df" providerId="ADAL" clId="{C5883C06-D9DC-49A1-A1A5-84D6BC237990}" dt="2022-06-07T18:12:29.353" v="88" actId="1076"/>
          <ac:cxnSpMkLst>
            <pc:docMk/>
            <pc:sldMk cId="2196788436" sldId="11157"/>
            <ac:cxnSpMk id="47" creationId="{76996B78-A674-4717-9285-1786A6509E3E}"/>
          </ac:cxnSpMkLst>
        </pc:cxnChg>
        <pc:cxnChg chg="add del mod topLvl">
          <ac:chgData name="Mitul Shah" userId="7c5814cd-d3c9-4359-8376-58faf53cd4df" providerId="ADAL" clId="{C5883C06-D9DC-49A1-A1A5-84D6BC237990}" dt="2022-06-07T18:12:29.353" v="88" actId="1076"/>
          <ac:cxnSpMkLst>
            <pc:docMk/>
            <pc:sldMk cId="2196788436" sldId="11157"/>
            <ac:cxnSpMk id="93" creationId="{C39211FE-30D8-4E38-93CE-7DEA30DD45D7}"/>
          </ac:cxnSpMkLst>
        </pc:cxnChg>
      </pc:sldChg>
      <pc:sldChg chg="addSp delSp modSp mod modClrScheme chgLayout">
        <pc:chgData name="Mitul Shah" userId="7c5814cd-d3c9-4359-8376-58faf53cd4df" providerId="ADAL" clId="{C5883C06-D9DC-49A1-A1A5-84D6BC237990}" dt="2022-06-07T18:42:52.216" v="196" actId="208"/>
        <pc:sldMkLst>
          <pc:docMk/>
          <pc:sldMk cId="3072908051" sldId="2076137291"/>
        </pc:sldMkLst>
        <pc:spChg chg="add mod ord">
          <ac:chgData name="Mitul Shah" userId="7c5814cd-d3c9-4359-8376-58faf53cd4df" providerId="ADAL" clId="{C5883C06-D9DC-49A1-A1A5-84D6BC237990}" dt="2022-06-07T18:42:30.416" v="193" actId="20577"/>
          <ac:spMkLst>
            <pc:docMk/>
            <pc:sldMk cId="3072908051" sldId="2076137291"/>
            <ac:spMk id="2" creationId="{F9DBBBAC-EFA8-57C1-B4BE-334C229CEF30}"/>
          </ac:spMkLst>
        </pc:spChg>
        <pc:spChg chg="mod">
          <ac:chgData name="Mitul Shah" userId="7c5814cd-d3c9-4359-8376-58faf53cd4df" providerId="ADAL" clId="{C5883C06-D9DC-49A1-A1A5-84D6BC237990}" dt="2022-06-07T18:42:44.265" v="195" actId="207"/>
          <ac:spMkLst>
            <pc:docMk/>
            <pc:sldMk cId="3072908051" sldId="2076137291"/>
            <ac:spMk id="51" creationId="{549FAA34-F6A9-C94B-8E27-8CBBED82A67B}"/>
          </ac:spMkLst>
        </pc:spChg>
        <pc:spChg chg="del">
          <ac:chgData name="Mitul Shah" userId="7c5814cd-d3c9-4359-8376-58faf53cd4df" providerId="ADAL" clId="{C5883C06-D9DC-49A1-A1A5-84D6BC237990}" dt="2022-06-07T18:42:33.904" v="194" actId="478"/>
          <ac:spMkLst>
            <pc:docMk/>
            <pc:sldMk cId="3072908051" sldId="2076137291"/>
            <ac:spMk id="61" creationId="{386B767D-F7F3-744E-A676-9D4E3AA88AED}"/>
          </ac:spMkLst>
        </pc:spChg>
        <pc:spChg chg="mod">
          <ac:chgData name="Mitul Shah" userId="7c5814cd-d3c9-4359-8376-58faf53cd4df" providerId="ADAL" clId="{C5883C06-D9DC-49A1-A1A5-84D6BC237990}" dt="2022-06-07T18:42:52.216" v="196" actId="208"/>
          <ac:spMkLst>
            <pc:docMk/>
            <pc:sldMk cId="3072908051" sldId="2076137291"/>
            <ac:spMk id="73" creationId="{8415B741-089C-2242-9292-EFA27055724A}"/>
          </ac:spMkLst>
        </pc:spChg>
      </pc:sldChg>
      <pc:sldChg chg="del">
        <pc:chgData name="Mitul Shah" userId="7c5814cd-d3c9-4359-8376-58faf53cd4df" providerId="ADAL" clId="{C5883C06-D9DC-49A1-A1A5-84D6BC237990}" dt="2022-06-07T18:00:59.153" v="0" actId="2696"/>
        <pc:sldMkLst>
          <pc:docMk/>
          <pc:sldMk cId="2719624178" sldId="2076138472"/>
        </pc:sldMkLst>
      </pc:sldChg>
      <pc:sldChg chg="del">
        <pc:chgData name="Mitul Shah" userId="7c5814cd-d3c9-4359-8376-58faf53cd4df" providerId="ADAL" clId="{C5883C06-D9DC-49A1-A1A5-84D6BC237990}" dt="2022-06-07T18:00:59.153" v="0" actId="2696"/>
        <pc:sldMkLst>
          <pc:docMk/>
          <pc:sldMk cId="416298072" sldId="2076138477"/>
        </pc:sldMkLst>
      </pc:sldChg>
      <pc:sldChg chg="del">
        <pc:chgData name="Mitul Shah" userId="7c5814cd-d3c9-4359-8376-58faf53cd4df" providerId="ADAL" clId="{C5883C06-D9DC-49A1-A1A5-84D6BC237990}" dt="2022-06-07T18:00:59.153" v="0" actId="2696"/>
        <pc:sldMkLst>
          <pc:docMk/>
          <pc:sldMk cId="3222850800" sldId="2076138482"/>
        </pc:sldMkLst>
      </pc:sldChg>
      <pc:sldChg chg="del">
        <pc:chgData name="Mitul Shah" userId="7c5814cd-d3c9-4359-8376-58faf53cd4df" providerId="ADAL" clId="{C5883C06-D9DC-49A1-A1A5-84D6BC237990}" dt="2022-06-07T18:01:13.193" v="2" actId="47"/>
        <pc:sldMkLst>
          <pc:docMk/>
          <pc:sldMk cId="3000938254" sldId="2076138483"/>
        </pc:sldMkLst>
      </pc:sldChg>
      <pc:sldChg chg="add">
        <pc:chgData name="Mitul Shah" userId="7c5814cd-d3c9-4359-8376-58faf53cd4df" providerId="ADAL" clId="{C5883C06-D9DC-49A1-A1A5-84D6BC237990}" dt="2022-06-07T18:01:09.907" v="1"/>
        <pc:sldMkLst>
          <pc:docMk/>
          <pc:sldMk cId="2737937751" sldId="2076138484"/>
        </pc:sldMkLst>
      </pc:sldChg>
      <pc:sldChg chg="del">
        <pc:chgData name="Mitul Shah" userId="7c5814cd-d3c9-4359-8376-58faf53cd4df" providerId="ADAL" clId="{C5883C06-D9DC-49A1-A1A5-84D6BC237990}" dt="2022-06-07T18:00:59.153" v="0" actId="2696"/>
        <pc:sldMkLst>
          <pc:docMk/>
          <pc:sldMk cId="3126713113" sldId="2076138485"/>
        </pc:sldMkLst>
      </pc:sldChg>
      <pc:sldChg chg="del">
        <pc:chgData name="Mitul Shah" userId="7c5814cd-d3c9-4359-8376-58faf53cd4df" providerId="ADAL" clId="{C5883C06-D9DC-49A1-A1A5-84D6BC237990}" dt="2022-06-07T18:00:59.153" v="0" actId="2696"/>
        <pc:sldMkLst>
          <pc:docMk/>
          <pc:sldMk cId="3203199872" sldId="2076138489"/>
        </pc:sldMkLst>
      </pc:sldChg>
      <pc:sldChg chg="del">
        <pc:chgData name="Mitul Shah" userId="7c5814cd-d3c9-4359-8376-58faf53cd4df" providerId="ADAL" clId="{C5883C06-D9DC-49A1-A1A5-84D6BC237990}" dt="2022-06-07T18:00:59.153" v="0" actId="2696"/>
        <pc:sldMkLst>
          <pc:docMk/>
          <pc:sldMk cId="1723095058" sldId="2076138490"/>
        </pc:sldMkLst>
      </pc:sldChg>
      <pc:sldChg chg="del">
        <pc:chgData name="Mitul Shah" userId="7c5814cd-d3c9-4359-8376-58faf53cd4df" providerId="ADAL" clId="{C5883C06-D9DC-49A1-A1A5-84D6BC237990}" dt="2022-06-07T18:00:59.153" v="0" actId="2696"/>
        <pc:sldMkLst>
          <pc:docMk/>
          <pc:sldMk cId="4147951481" sldId="2076138491"/>
        </pc:sldMkLst>
      </pc:sldChg>
      <pc:sldChg chg="del">
        <pc:chgData name="Mitul Shah" userId="7c5814cd-d3c9-4359-8376-58faf53cd4df" providerId="ADAL" clId="{C5883C06-D9DC-49A1-A1A5-84D6BC237990}" dt="2022-06-07T18:00:59.153" v="0" actId="2696"/>
        <pc:sldMkLst>
          <pc:docMk/>
          <pc:sldMk cId="114646847" sldId="2076138492"/>
        </pc:sldMkLst>
      </pc:sldChg>
      <pc:sldChg chg="del">
        <pc:chgData name="Mitul Shah" userId="7c5814cd-d3c9-4359-8376-58faf53cd4df" providerId="ADAL" clId="{C5883C06-D9DC-49A1-A1A5-84D6BC237990}" dt="2022-06-07T18:00:59.153" v="0" actId="2696"/>
        <pc:sldMkLst>
          <pc:docMk/>
          <pc:sldMk cId="370143734" sldId="2076138493"/>
        </pc:sldMkLst>
      </pc:sldChg>
      <pc:sldChg chg="del">
        <pc:chgData name="Mitul Shah" userId="7c5814cd-d3c9-4359-8376-58faf53cd4df" providerId="ADAL" clId="{C5883C06-D9DC-49A1-A1A5-84D6BC237990}" dt="2022-06-07T18:00:59.153" v="0" actId="2696"/>
        <pc:sldMkLst>
          <pc:docMk/>
          <pc:sldMk cId="2535467620" sldId="2076138494"/>
        </pc:sldMkLst>
      </pc:sldChg>
      <pc:sldChg chg="addCm">
        <pc:chgData name="Mitul Shah" userId="7c5814cd-d3c9-4359-8376-58faf53cd4df" providerId="ADAL" clId="{C5883C06-D9DC-49A1-A1A5-84D6BC237990}" dt="2022-06-07T18:42:02.777" v="175"/>
        <pc:sldMkLst>
          <pc:docMk/>
          <pc:sldMk cId="4103315159" sldId="2123258471"/>
        </pc:sldMkLst>
      </pc:sldChg>
      <pc:sldChg chg="addSp delSp modSp mod modClrScheme chgLayout">
        <pc:chgData name="Mitul Shah" userId="7c5814cd-d3c9-4359-8376-58faf53cd4df" providerId="ADAL" clId="{C5883C06-D9DC-49A1-A1A5-84D6BC237990}" dt="2022-06-07T18:38:47.500" v="148" actId="1076"/>
        <pc:sldMkLst>
          <pc:docMk/>
          <pc:sldMk cId="2913168089" sldId="2141411217"/>
        </pc:sldMkLst>
        <pc:spChg chg="mod">
          <ac:chgData name="Mitul Shah" userId="7c5814cd-d3c9-4359-8376-58faf53cd4df" providerId="ADAL" clId="{C5883C06-D9DC-49A1-A1A5-84D6BC237990}" dt="2022-06-07T18:38:47.500" v="148" actId="1076"/>
          <ac:spMkLst>
            <pc:docMk/>
            <pc:sldMk cId="2913168089" sldId="2141411217"/>
            <ac:spMk id="3" creationId="{38C29820-4F3E-4D08-8637-819207DC02B8}"/>
          </ac:spMkLst>
        </pc:spChg>
        <pc:spChg chg="add del mod ord">
          <ac:chgData name="Mitul Shah" userId="7c5814cd-d3c9-4359-8376-58faf53cd4df" providerId="ADAL" clId="{C5883C06-D9DC-49A1-A1A5-84D6BC237990}" dt="2022-06-07T18:37:25.542" v="117" actId="700"/>
          <ac:spMkLst>
            <pc:docMk/>
            <pc:sldMk cId="2913168089" sldId="2141411217"/>
            <ac:spMk id="4" creationId="{9B22DFD5-11B3-6A42-50D7-3288AC2B0248}"/>
          </ac:spMkLst>
        </pc:spChg>
        <pc:spChg chg="add mod ord">
          <ac:chgData name="Mitul Shah" userId="7c5814cd-d3c9-4359-8376-58faf53cd4df" providerId="ADAL" clId="{C5883C06-D9DC-49A1-A1A5-84D6BC237990}" dt="2022-06-07T18:38:20.400" v="145" actId="255"/>
          <ac:spMkLst>
            <pc:docMk/>
            <pc:sldMk cId="2913168089" sldId="2141411217"/>
            <ac:spMk id="6" creationId="{2119355C-602E-DC25-5CAC-00C70A8B39F1}"/>
          </ac:spMkLst>
        </pc:spChg>
        <pc:spChg chg="mod">
          <ac:chgData name="Mitul Shah" userId="7c5814cd-d3c9-4359-8376-58faf53cd4df" providerId="ADAL" clId="{C5883C06-D9DC-49A1-A1A5-84D6BC237990}" dt="2022-06-07T18:38:47.500" v="148" actId="1076"/>
          <ac:spMkLst>
            <pc:docMk/>
            <pc:sldMk cId="2913168089" sldId="2141411217"/>
            <ac:spMk id="8" creationId="{78570C5E-C306-41CD-87FE-764CC22BBE3C}"/>
          </ac:spMkLst>
        </pc:spChg>
        <pc:spChg chg="mod">
          <ac:chgData name="Mitul Shah" userId="7c5814cd-d3c9-4359-8376-58faf53cd4df" providerId="ADAL" clId="{C5883C06-D9DC-49A1-A1A5-84D6BC237990}" dt="2022-06-07T18:38:47.500" v="148" actId="1076"/>
          <ac:spMkLst>
            <pc:docMk/>
            <pc:sldMk cId="2913168089" sldId="2141411217"/>
            <ac:spMk id="17" creationId="{5034B600-6BF2-4A63-8613-E6C97F384B69}"/>
          </ac:spMkLst>
        </pc:spChg>
        <pc:spChg chg="mod">
          <ac:chgData name="Mitul Shah" userId="7c5814cd-d3c9-4359-8376-58faf53cd4df" providerId="ADAL" clId="{C5883C06-D9DC-49A1-A1A5-84D6BC237990}" dt="2022-06-07T18:38:34.314" v="147" actId="14100"/>
          <ac:spMkLst>
            <pc:docMk/>
            <pc:sldMk cId="2913168089" sldId="2141411217"/>
            <ac:spMk id="51" creationId="{66C4CA86-92CC-42A1-A58B-7896A752DC45}"/>
          </ac:spMkLst>
        </pc:spChg>
        <pc:spChg chg="mod">
          <ac:chgData name="Mitul Shah" userId="7c5814cd-d3c9-4359-8376-58faf53cd4df" providerId="ADAL" clId="{C5883C06-D9DC-49A1-A1A5-84D6BC237990}" dt="2022-06-07T18:38:47.500" v="148" actId="1076"/>
          <ac:spMkLst>
            <pc:docMk/>
            <pc:sldMk cId="2913168089" sldId="2141411217"/>
            <ac:spMk id="61" creationId="{F84993E0-8151-4C42-8813-F61C7299D510}"/>
          </ac:spMkLst>
        </pc:spChg>
        <pc:spChg chg="mod">
          <ac:chgData name="Mitul Shah" userId="7c5814cd-d3c9-4359-8376-58faf53cd4df" providerId="ADAL" clId="{C5883C06-D9DC-49A1-A1A5-84D6BC237990}" dt="2022-06-07T18:38:47.500" v="148" actId="1076"/>
          <ac:spMkLst>
            <pc:docMk/>
            <pc:sldMk cId="2913168089" sldId="2141411217"/>
            <ac:spMk id="65" creationId="{DF9F3FFC-BA7B-4F78-A2C2-1FC7530EE5F7}"/>
          </ac:spMkLst>
        </pc:spChg>
        <pc:spChg chg="mod">
          <ac:chgData name="Mitul Shah" userId="7c5814cd-d3c9-4359-8376-58faf53cd4df" providerId="ADAL" clId="{C5883C06-D9DC-49A1-A1A5-84D6BC237990}" dt="2022-06-07T18:38:47.500" v="148" actId="1076"/>
          <ac:spMkLst>
            <pc:docMk/>
            <pc:sldMk cId="2913168089" sldId="2141411217"/>
            <ac:spMk id="66" creationId="{B131DC4C-0D82-49BB-AD57-039EF0C04AC3}"/>
          </ac:spMkLst>
        </pc:spChg>
        <pc:spChg chg="mod">
          <ac:chgData name="Mitul Shah" userId="7c5814cd-d3c9-4359-8376-58faf53cd4df" providerId="ADAL" clId="{C5883C06-D9DC-49A1-A1A5-84D6BC237990}" dt="2022-06-07T18:38:47.500" v="148" actId="1076"/>
          <ac:spMkLst>
            <pc:docMk/>
            <pc:sldMk cId="2913168089" sldId="2141411217"/>
            <ac:spMk id="72" creationId="{6DA5FB36-5399-4887-9620-928225A51205}"/>
          </ac:spMkLst>
        </pc:spChg>
        <pc:spChg chg="mod">
          <ac:chgData name="Mitul Shah" userId="7c5814cd-d3c9-4359-8376-58faf53cd4df" providerId="ADAL" clId="{C5883C06-D9DC-49A1-A1A5-84D6BC237990}" dt="2022-06-07T18:38:47.500" v="148" actId="1076"/>
          <ac:spMkLst>
            <pc:docMk/>
            <pc:sldMk cId="2913168089" sldId="2141411217"/>
            <ac:spMk id="77" creationId="{95D6AFEE-F0F3-4B35-823C-7E347564B8B1}"/>
          </ac:spMkLst>
        </pc:spChg>
        <pc:spChg chg="mod">
          <ac:chgData name="Mitul Shah" userId="7c5814cd-d3c9-4359-8376-58faf53cd4df" providerId="ADAL" clId="{C5883C06-D9DC-49A1-A1A5-84D6BC237990}" dt="2022-06-07T18:38:47.500" v="148" actId="1076"/>
          <ac:spMkLst>
            <pc:docMk/>
            <pc:sldMk cId="2913168089" sldId="2141411217"/>
            <ac:spMk id="90" creationId="{F156FFCB-422D-460E-B0DD-3229F7BC096D}"/>
          </ac:spMkLst>
        </pc:spChg>
        <pc:spChg chg="mod">
          <ac:chgData name="Mitul Shah" userId="7c5814cd-d3c9-4359-8376-58faf53cd4df" providerId="ADAL" clId="{C5883C06-D9DC-49A1-A1A5-84D6BC237990}" dt="2022-06-07T18:38:47.500" v="148" actId="1076"/>
          <ac:spMkLst>
            <pc:docMk/>
            <pc:sldMk cId="2913168089" sldId="2141411217"/>
            <ac:spMk id="91" creationId="{EDED5DD3-FCE6-4D62-80D8-A58FCB3922A4}"/>
          </ac:spMkLst>
        </pc:spChg>
        <pc:spChg chg="mod">
          <ac:chgData name="Mitul Shah" userId="7c5814cd-d3c9-4359-8376-58faf53cd4df" providerId="ADAL" clId="{C5883C06-D9DC-49A1-A1A5-84D6BC237990}" dt="2022-06-07T18:38:47.500" v="148" actId="1076"/>
          <ac:spMkLst>
            <pc:docMk/>
            <pc:sldMk cId="2913168089" sldId="2141411217"/>
            <ac:spMk id="92" creationId="{7BBCE9F9-4471-4797-BB8D-9628F152779E}"/>
          </ac:spMkLst>
        </pc:spChg>
        <pc:spChg chg="del mod">
          <ac:chgData name="Mitul Shah" userId="7c5814cd-d3c9-4359-8376-58faf53cd4df" providerId="ADAL" clId="{C5883C06-D9DC-49A1-A1A5-84D6BC237990}" dt="2022-06-07T18:38:04.716" v="141" actId="478"/>
          <ac:spMkLst>
            <pc:docMk/>
            <pc:sldMk cId="2913168089" sldId="2141411217"/>
            <ac:spMk id="94" creationId="{2F9084FB-399E-42E9-A8CD-5C59E300FACA}"/>
          </ac:spMkLst>
        </pc:spChg>
        <pc:spChg chg="mod">
          <ac:chgData name="Mitul Shah" userId="7c5814cd-d3c9-4359-8376-58faf53cd4df" providerId="ADAL" clId="{C5883C06-D9DC-49A1-A1A5-84D6BC237990}" dt="2022-06-07T18:38:47.500" v="148" actId="1076"/>
          <ac:spMkLst>
            <pc:docMk/>
            <pc:sldMk cId="2913168089" sldId="2141411217"/>
            <ac:spMk id="121" creationId="{38FFDDD5-F458-42A3-87D8-11ED88D3CDB3}"/>
          </ac:spMkLst>
        </pc:spChg>
        <pc:spChg chg="mod">
          <ac:chgData name="Mitul Shah" userId="7c5814cd-d3c9-4359-8376-58faf53cd4df" providerId="ADAL" clId="{C5883C06-D9DC-49A1-A1A5-84D6BC237990}" dt="2022-06-07T18:38:47.500" v="148" actId="1076"/>
          <ac:spMkLst>
            <pc:docMk/>
            <pc:sldMk cId="2913168089" sldId="2141411217"/>
            <ac:spMk id="122" creationId="{E42BE15F-8F09-499C-9EB8-3A6371A50061}"/>
          </ac:spMkLst>
        </pc:spChg>
        <pc:spChg chg="mod">
          <ac:chgData name="Mitul Shah" userId="7c5814cd-d3c9-4359-8376-58faf53cd4df" providerId="ADAL" clId="{C5883C06-D9DC-49A1-A1A5-84D6BC237990}" dt="2022-06-07T18:38:47.500" v="148" actId="1076"/>
          <ac:spMkLst>
            <pc:docMk/>
            <pc:sldMk cId="2913168089" sldId="2141411217"/>
            <ac:spMk id="123" creationId="{2F509085-9B7C-4A5B-BCF6-30014890281E}"/>
          </ac:spMkLst>
        </pc:spChg>
        <pc:spChg chg="mod">
          <ac:chgData name="Mitul Shah" userId="7c5814cd-d3c9-4359-8376-58faf53cd4df" providerId="ADAL" clId="{C5883C06-D9DC-49A1-A1A5-84D6BC237990}" dt="2022-06-07T18:38:47.500" v="148" actId="1076"/>
          <ac:spMkLst>
            <pc:docMk/>
            <pc:sldMk cId="2913168089" sldId="2141411217"/>
            <ac:spMk id="124" creationId="{693FD94A-29BD-4441-830F-EF8DB9F21689}"/>
          </ac:spMkLst>
        </pc:spChg>
        <pc:spChg chg="mod">
          <ac:chgData name="Mitul Shah" userId="7c5814cd-d3c9-4359-8376-58faf53cd4df" providerId="ADAL" clId="{C5883C06-D9DC-49A1-A1A5-84D6BC237990}" dt="2022-06-07T18:38:47.500" v="148" actId="1076"/>
          <ac:spMkLst>
            <pc:docMk/>
            <pc:sldMk cId="2913168089" sldId="2141411217"/>
            <ac:spMk id="125" creationId="{9BB16FF6-209A-4BC0-9100-230A10978EA8}"/>
          </ac:spMkLst>
        </pc:spChg>
        <pc:spChg chg="mod">
          <ac:chgData name="Mitul Shah" userId="7c5814cd-d3c9-4359-8376-58faf53cd4df" providerId="ADAL" clId="{C5883C06-D9DC-49A1-A1A5-84D6BC237990}" dt="2022-06-07T18:38:47.500" v="148" actId="1076"/>
          <ac:spMkLst>
            <pc:docMk/>
            <pc:sldMk cId="2913168089" sldId="2141411217"/>
            <ac:spMk id="126" creationId="{C05E4375-310E-4E44-8F0C-D183E7E0A3C6}"/>
          </ac:spMkLst>
        </pc:spChg>
        <pc:spChg chg="mod">
          <ac:chgData name="Mitul Shah" userId="7c5814cd-d3c9-4359-8376-58faf53cd4df" providerId="ADAL" clId="{C5883C06-D9DC-49A1-A1A5-84D6BC237990}" dt="2022-06-07T18:38:47.500" v="148" actId="1076"/>
          <ac:spMkLst>
            <pc:docMk/>
            <pc:sldMk cId="2913168089" sldId="2141411217"/>
            <ac:spMk id="127" creationId="{26DF97D7-6550-4EAF-9BD7-832602E89D00}"/>
          </ac:spMkLst>
        </pc:spChg>
        <pc:spChg chg="mod">
          <ac:chgData name="Mitul Shah" userId="7c5814cd-d3c9-4359-8376-58faf53cd4df" providerId="ADAL" clId="{C5883C06-D9DC-49A1-A1A5-84D6BC237990}" dt="2022-06-07T18:38:47.500" v="148" actId="1076"/>
          <ac:spMkLst>
            <pc:docMk/>
            <pc:sldMk cId="2913168089" sldId="2141411217"/>
            <ac:spMk id="128" creationId="{C960A1C5-F292-41E7-8335-7AD1182645DF}"/>
          </ac:spMkLst>
        </pc:spChg>
        <pc:spChg chg="mod">
          <ac:chgData name="Mitul Shah" userId="7c5814cd-d3c9-4359-8376-58faf53cd4df" providerId="ADAL" clId="{C5883C06-D9DC-49A1-A1A5-84D6BC237990}" dt="2022-06-07T18:38:47.500" v="148" actId="1076"/>
          <ac:spMkLst>
            <pc:docMk/>
            <pc:sldMk cId="2913168089" sldId="2141411217"/>
            <ac:spMk id="130" creationId="{F8315DEE-765F-4D5E-838F-D0A9355FB029}"/>
          </ac:spMkLst>
        </pc:spChg>
        <pc:spChg chg="mod">
          <ac:chgData name="Mitul Shah" userId="7c5814cd-d3c9-4359-8376-58faf53cd4df" providerId="ADAL" clId="{C5883C06-D9DC-49A1-A1A5-84D6BC237990}" dt="2022-06-07T18:38:47.500" v="148" actId="1076"/>
          <ac:spMkLst>
            <pc:docMk/>
            <pc:sldMk cId="2913168089" sldId="2141411217"/>
            <ac:spMk id="131" creationId="{06F75261-EE25-4A20-AA52-A7C535DDE02E}"/>
          </ac:spMkLst>
        </pc:spChg>
        <pc:spChg chg="mod">
          <ac:chgData name="Mitul Shah" userId="7c5814cd-d3c9-4359-8376-58faf53cd4df" providerId="ADAL" clId="{C5883C06-D9DC-49A1-A1A5-84D6BC237990}" dt="2022-06-07T18:38:47.500" v="148" actId="1076"/>
          <ac:spMkLst>
            <pc:docMk/>
            <pc:sldMk cId="2913168089" sldId="2141411217"/>
            <ac:spMk id="132" creationId="{901345A5-F892-4DC9-B8E5-486DD47CD6B2}"/>
          </ac:spMkLst>
        </pc:spChg>
        <pc:spChg chg="mod">
          <ac:chgData name="Mitul Shah" userId="7c5814cd-d3c9-4359-8376-58faf53cd4df" providerId="ADAL" clId="{C5883C06-D9DC-49A1-A1A5-84D6BC237990}" dt="2022-06-07T18:38:47.500" v="148" actId="1076"/>
          <ac:spMkLst>
            <pc:docMk/>
            <pc:sldMk cId="2913168089" sldId="2141411217"/>
            <ac:spMk id="133" creationId="{DA1715C6-8D54-4E8C-9753-D89CE0D3655C}"/>
          </ac:spMkLst>
        </pc:spChg>
        <pc:spChg chg="mod">
          <ac:chgData name="Mitul Shah" userId="7c5814cd-d3c9-4359-8376-58faf53cd4df" providerId="ADAL" clId="{C5883C06-D9DC-49A1-A1A5-84D6BC237990}" dt="2022-06-07T18:38:47.500" v="148" actId="1076"/>
          <ac:spMkLst>
            <pc:docMk/>
            <pc:sldMk cId="2913168089" sldId="2141411217"/>
            <ac:spMk id="134" creationId="{0B34D6F3-3B8D-40FC-A756-4EACE608FD50}"/>
          </ac:spMkLst>
        </pc:spChg>
        <pc:spChg chg="mod">
          <ac:chgData name="Mitul Shah" userId="7c5814cd-d3c9-4359-8376-58faf53cd4df" providerId="ADAL" clId="{C5883C06-D9DC-49A1-A1A5-84D6BC237990}" dt="2022-06-07T18:38:47.500" v="148" actId="1076"/>
          <ac:spMkLst>
            <pc:docMk/>
            <pc:sldMk cId="2913168089" sldId="2141411217"/>
            <ac:spMk id="135" creationId="{54694AFB-9C38-492F-989B-4C1D10F18898}"/>
          </ac:spMkLst>
        </pc:spChg>
        <pc:spChg chg="mod">
          <ac:chgData name="Mitul Shah" userId="7c5814cd-d3c9-4359-8376-58faf53cd4df" providerId="ADAL" clId="{C5883C06-D9DC-49A1-A1A5-84D6BC237990}" dt="2022-06-07T18:38:47.500" v="148" actId="1076"/>
          <ac:spMkLst>
            <pc:docMk/>
            <pc:sldMk cId="2913168089" sldId="2141411217"/>
            <ac:spMk id="136" creationId="{348F66B0-591D-472D-8E8B-F731A9B50C1E}"/>
          </ac:spMkLst>
        </pc:spChg>
        <pc:spChg chg="mod">
          <ac:chgData name="Mitul Shah" userId="7c5814cd-d3c9-4359-8376-58faf53cd4df" providerId="ADAL" clId="{C5883C06-D9DC-49A1-A1A5-84D6BC237990}" dt="2022-06-07T18:38:47.500" v="148" actId="1076"/>
          <ac:spMkLst>
            <pc:docMk/>
            <pc:sldMk cId="2913168089" sldId="2141411217"/>
            <ac:spMk id="137" creationId="{D6972801-C508-4954-8011-220891B66B3F}"/>
          </ac:spMkLst>
        </pc:spChg>
        <pc:spChg chg="mod">
          <ac:chgData name="Mitul Shah" userId="7c5814cd-d3c9-4359-8376-58faf53cd4df" providerId="ADAL" clId="{C5883C06-D9DC-49A1-A1A5-84D6BC237990}" dt="2022-06-07T18:38:47.500" v="148" actId="1076"/>
          <ac:spMkLst>
            <pc:docMk/>
            <pc:sldMk cId="2913168089" sldId="2141411217"/>
            <ac:spMk id="138" creationId="{88FD0E12-E4CC-4535-A949-BEB479E474D2}"/>
          </ac:spMkLst>
        </pc:spChg>
        <pc:spChg chg="mod">
          <ac:chgData name="Mitul Shah" userId="7c5814cd-d3c9-4359-8376-58faf53cd4df" providerId="ADAL" clId="{C5883C06-D9DC-49A1-A1A5-84D6BC237990}" dt="2022-06-07T18:38:47.500" v="148" actId="1076"/>
          <ac:spMkLst>
            <pc:docMk/>
            <pc:sldMk cId="2913168089" sldId="2141411217"/>
            <ac:spMk id="139" creationId="{5242F254-E296-40C5-B2CB-2D03C128FD3F}"/>
          </ac:spMkLst>
        </pc:spChg>
        <pc:spChg chg="mod">
          <ac:chgData name="Mitul Shah" userId="7c5814cd-d3c9-4359-8376-58faf53cd4df" providerId="ADAL" clId="{C5883C06-D9DC-49A1-A1A5-84D6BC237990}" dt="2022-06-07T18:38:47.500" v="148" actId="1076"/>
          <ac:spMkLst>
            <pc:docMk/>
            <pc:sldMk cId="2913168089" sldId="2141411217"/>
            <ac:spMk id="143" creationId="{9551E8B6-FCC6-450A-BC7D-18E7377309CB}"/>
          </ac:spMkLst>
        </pc:spChg>
        <pc:spChg chg="mod">
          <ac:chgData name="Mitul Shah" userId="7c5814cd-d3c9-4359-8376-58faf53cd4df" providerId="ADAL" clId="{C5883C06-D9DC-49A1-A1A5-84D6BC237990}" dt="2022-06-07T18:38:47.500" v="148" actId="1076"/>
          <ac:spMkLst>
            <pc:docMk/>
            <pc:sldMk cId="2913168089" sldId="2141411217"/>
            <ac:spMk id="144" creationId="{BAF02FC6-F271-4635-B17A-C3CB13D37026}"/>
          </ac:spMkLst>
        </pc:spChg>
        <pc:spChg chg="mod">
          <ac:chgData name="Mitul Shah" userId="7c5814cd-d3c9-4359-8376-58faf53cd4df" providerId="ADAL" clId="{C5883C06-D9DC-49A1-A1A5-84D6BC237990}" dt="2022-06-07T18:38:47.500" v="148" actId="1076"/>
          <ac:spMkLst>
            <pc:docMk/>
            <pc:sldMk cId="2913168089" sldId="2141411217"/>
            <ac:spMk id="147" creationId="{AAE5473F-557C-43F9-8B7B-D2A584E285FB}"/>
          </ac:spMkLst>
        </pc:spChg>
        <pc:spChg chg="mod">
          <ac:chgData name="Mitul Shah" userId="7c5814cd-d3c9-4359-8376-58faf53cd4df" providerId="ADAL" clId="{C5883C06-D9DC-49A1-A1A5-84D6BC237990}" dt="2022-06-07T18:38:47.500" v="148" actId="1076"/>
          <ac:spMkLst>
            <pc:docMk/>
            <pc:sldMk cId="2913168089" sldId="2141411217"/>
            <ac:spMk id="148" creationId="{C5445745-7BA1-4CCC-AB94-0BEDCC9B354F}"/>
          </ac:spMkLst>
        </pc:spChg>
        <pc:spChg chg="mod">
          <ac:chgData name="Mitul Shah" userId="7c5814cd-d3c9-4359-8376-58faf53cd4df" providerId="ADAL" clId="{C5883C06-D9DC-49A1-A1A5-84D6BC237990}" dt="2022-06-07T18:38:47.500" v="148" actId="1076"/>
          <ac:spMkLst>
            <pc:docMk/>
            <pc:sldMk cId="2913168089" sldId="2141411217"/>
            <ac:spMk id="149" creationId="{7659AB94-32D7-4A5F-BF26-DD60C244777C}"/>
          </ac:spMkLst>
        </pc:spChg>
        <pc:spChg chg="mod">
          <ac:chgData name="Mitul Shah" userId="7c5814cd-d3c9-4359-8376-58faf53cd4df" providerId="ADAL" clId="{C5883C06-D9DC-49A1-A1A5-84D6BC237990}" dt="2022-06-07T18:38:47.500" v="148" actId="1076"/>
          <ac:spMkLst>
            <pc:docMk/>
            <pc:sldMk cId="2913168089" sldId="2141411217"/>
            <ac:spMk id="151" creationId="{3E1776DD-D481-465D-8CFE-0432F59D8C5C}"/>
          </ac:spMkLst>
        </pc:spChg>
        <pc:spChg chg="mod">
          <ac:chgData name="Mitul Shah" userId="7c5814cd-d3c9-4359-8376-58faf53cd4df" providerId="ADAL" clId="{C5883C06-D9DC-49A1-A1A5-84D6BC237990}" dt="2022-06-07T18:38:47.500" v="148" actId="1076"/>
          <ac:spMkLst>
            <pc:docMk/>
            <pc:sldMk cId="2913168089" sldId="2141411217"/>
            <ac:spMk id="153" creationId="{4040D1D4-3CAF-4880-87E9-7F38F01BBE9D}"/>
          </ac:spMkLst>
        </pc:spChg>
        <pc:spChg chg="mod">
          <ac:chgData name="Mitul Shah" userId="7c5814cd-d3c9-4359-8376-58faf53cd4df" providerId="ADAL" clId="{C5883C06-D9DC-49A1-A1A5-84D6BC237990}" dt="2022-06-07T18:38:47.500" v="148" actId="1076"/>
          <ac:spMkLst>
            <pc:docMk/>
            <pc:sldMk cId="2913168089" sldId="2141411217"/>
            <ac:spMk id="154" creationId="{AEE2BC27-B1ED-47EB-B968-16961C403800}"/>
          </ac:spMkLst>
        </pc:spChg>
        <pc:spChg chg="mod">
          <ac:chgData name="Mitul Shah" userId="7c5814cd-d3c9-4359-8376-58faf53cd4df" providerId="ADAL" clId="{C5883C06-D9DC-49A1-A1A5-84D6BC237990}" dt="2022-06-07T18:38:47.500" v="148" actId="1076"/>
          <ac:spMkLst>
            <pc:docMk/>
            <pc:sldMk cId="2913168089" sldId="2141411217"/>
            <ac:spMk id="155" creationId="{324213B5-DC24-47A0-A61B-538756F9D5AA}"/>
          </ac:spMkLst>
        </pc:spChg>
        <pc:spChg chg="mod">
          <ac:chgData name="Mitul Shah" userId="7c5814cd-d3c9-4359-8376-58faf53cd4df" providerId="ADAL" clId="{C5883C06-D9DC-49A1-A1A5-84D6BC237990}" dt="2022-06-07T18:38:47.500" v="148" actId="1076"/>
          <ac:spMkLst>
            <pc:docMk/>
            <pc:sldMk cId="2913168089" sldId="2141411217"/>
            <ac:spMk id="156" creationId="{E7D383DD-377C-40A9-A207-D04BC970F5EA}"/>
          </ac:spMkLst>
        </pc:spChg>
        <pc:spChg chg="mod">
          <ac:chgData name="Mitul Shah" userId="7c5814cd-d3c9-4359-8376-58faf53cd4df" providerId="ADAL" clId="{C5883C06-D9DC-49A1-A1A5-84D6BC237990}" dt="2022-06-07T18:38:47.500" v="148" actId="1076"/>
          <ac:spMkLst>
            <pc:docMk/>
            <pc:sldMk cId="2913168089" sldId="2141411217"/>
            <ac:spMk id="157" creationId="{8B502D10-D341-416C-B3B8-3D89D37E560C}"/>
          </ac:spMkLst>
        </pc:spChg>
        <pc:spChg chg="mod">
          <ac:chgData name="Mitul Shah" userId="7c5814cd-d3c9-4359-8376-58faf53cd4df" providerId="ADAL" clId="{C5883C06-D9DC-49A1-A1A5-84D6BC237990}" dt="2022-06-07T18:38:47.500" v="148" actId="1076"/>
          <ac:spMkLst>
            <pc:docMk/>
            <pc:sldMk cId="2913168089" sldId="2141411217"/>
            <ac:spMk id="158" creationId="{5BF2DE04-1AE3-4C09-823F-9725CBFE45BD}"/>
          </ac:spMkLst>
        </pc:spChg>
        <pc:spChg chg="mod">
          <ac:chgData name="Mitul Shah" userId="7c5814cd-d3c9-4359-8376-58faf53cd4df" providerId="ADAL" clId="{C5883C06-D9DC-49A1-A1A5-84D6BC237990}" dt="2022-06-07T18:38:47.500" v="148" actId="1076"/>
          <ac:spMkLst>
            <pc:docMk/>
            <pc:sldMk cId="2913168089" sldId="2141411217"/>
            <ac:spMk id="159" creationId="{F14BEA08-04A7-4C6F-A9D3-356F5F9F1FEE}"/>
          </ac:spMkLst>
        </pc:spChg>
        <pc:spChg chg="mod">
          <ac:chgData name="Mitul Shah" userId="7c5814cd-d3c9-4359-8376-58faf53cd4df" providerId="ADAL" clId="{C5883C06-D9DC-49A1-A1A5-84D6BC237990}" dt="2022-06-07T18:38:47.500" v="148" actId="1076"/>
          <ac:spMkLst>
            <pc:docMk/>
            <pc:sldMk cId="2913168089" sldId="2141411217"/>
            <ac:spMk id="160" creationId="{D514C60D-9475-416A-9C3E-7D7CE3803CE4}"/>
          </ac:spMkLst>
        </pc:spChg>
        <pc:spChg chg="mod">
          <ac:chgData name="Mitul Shah" userId="7c5814cd-d3c9-4359-8376-58faf53cd4df" providerId="ADAL" clId="{C5883C06-D9DC-49A1-A1A5-84D6BC237990}" dt="2022-06-07T18:38:47.500" v="148" actId="1076"/>
          <ac:spMkLst>
            <pc:docMk/>
            <pc:sldMk cId="2913168089" sldId="2141411217"/>
            <ac:spMk id="161" creationId="{DB35BD2E-046C-46CB-BF21-DB54800CC4E8}"/>
          </ac:spMkLst>
        </pc:spChg>
        <pc:spChg chg="mod">
          <ac:chgData name="Mitul Shah" userId="7c5814cd-d3c9-4359-8376-58faf53cd4df" providerId="ADAL" clId="{C5883C06-D9DC-49A1-A1A5-84D6BC237990}" dt="2022-06-07T18:38:47.500" v="148" actId="1076"/>
          <ac:spMkLst>
            <pc:docMk/>
            <pc:sldMk cId="2913168089" sldId="2141411217"/>
            <ac:spMk id="162" creationId="{FE01CF00-B02B-4E88-BC13-E85501CAD9E7}"/>
          </ac:spMkLst>
        </pc:spChg>
        <pc:spChg chg="mod">
          <ac:chgData name="Mitul Shah" userId="7c5814cd-d3c9-4359-8376-58faf53cd4df" providerId="ADAL" clId="{C5883C06-D9DC-49A1-A1A5-84D6BC237990}" dt="2022-06-07T18:38:47.500" v="148" actId="1076"/>
          <ac:spMkLst>
            <pc:docMk/>
            <pc:sldMk cId="2913168089" sldId="2141411217"/>
            <ac:spMk id="1031" creationId="{1E25E309-F660-49BB-B697-FC1050B35047}"/>
          </ac:spMkLst>
        </pc:spChg>
        <pc:spChg chg="mod">
          <ac:chgData name="Mitul Shah" userId="7c5814cd-d3c9-4359-8376-58faf53cd4df" providerId="ADAL" clId="{C5883C06-D9DC-49A1-A1A5-84D6BC237990}" dt="2022-06-07T18:38:47.500" v="148" actId="1076"/>
          <ac:spMkLst>
            <pc:docMk/>
            <pc:sldMk cId="2913168089" sldId="2141411217"/>
            <ac:spMk id="1033" creationId="{29CE8D14-A054-467D-933B-E50A6ACD35CD}"/>
          </ac:spMkLst>
        </pc:spChg>
        <pc:grpChg chg="mod">
          <ac:chgData name="Mitul Shah" userId="7c5814cd-d3c9-4359-8376-58faf53cd4df" providerId="ADAL" clId="{C5883C06-D9DC-49A1-A1A5-84D6BC237990}" dt="2022-06-07T18:38:47.500" v="148" actId="1076"/>
          <ac:grpSpMkLst>
            <pc:docMk/>
            <pc:sldMk cId="2913168089" sldId="2141411217"/>
            <ac:grpSpMk id="34" creationId="{159036CB-9F71-4C05-AC36-B180AA385A1A}"/>
          </ac:grpSpMkLst>
        </pc:grpChg>
        <pc:grpChg chg="mod">
          <ac:chgData name="Mitul Shah" userId="7c5814cd-d3c9-4359-8376-58faf53cd4df" providerId="ADAL" clId="{C5883C06-D9DC-49A1-A1A5-84D6BC237990}" dt="2022-06-07T18:38:47.500" v="148" actId="1076"/>
          <ac:grpSpMkLst>
            <pc:docMk/>
            <pc:sldMk cId="2913168089" sldId="2141411217"/>
            <ac:grpSpMk id="37" creationId="{1E921EEC-7759-4E53-B10C-E66522298B32}"/>
          </ac:grpSpMkLst>
        </pc:grpChg>
        <pc:grpChg chg="mod">
          <ac:chgData name="Mitul Shah" userId="7c5814cd-d3c9-4359-8376-58faf53cd4df" providerId="ADAL" clId="{C5883C06-D9DC-49A1-A1A5-84D6BC237990}" dt="2022-06-07T18:38:47.500" v="148" actId="1076"/>
          <ac:grpSpMkLst>
            <pc:docMk/>
            <pc:sldMk cId="2913168089" sldId="2141411217"/>
            <ac:grpSpMk id="43" creationId="{815E4FF4-161D-48C2-87E1-BAFFAB936D85}"/>
          </ac:grpSpMkLst>
        </pc:grpChg>
        <pc:grpChg chg="mod">
          <ac:chgData name="Mitul Shah" userId="7c5814cd-d3c9-4359-8376-58faf53cd4df" providerId="ADAL" clId="{C5883C06-D9DC-49A1-A1A5-84D6BC237990}" dt="2022-06-07T18:38:47.500" v="148" actId="1076"/>
          <ac:grpSpMkLst>
            <pc:docMk/>
            <pc:sldMk cId="2913168089" sldId="2141411217"/>
            <ac:grpSpMk id="96" creationId="{5ED5082C-FF87-4453-90CD-AA0DD3065115}"/>
          </ac:grpSpMkLst>
        </pc:grpChg>
        <pc:grpChg chg="mod">
          <ac:chgData name="Mitul Shah" userId="7c5814cd-d3c9-4359-8376-58faf53cd4df" providerId="ADAL" clId="{C5883C06-D9DC-49A1-A1A5-84D6BC237990}" dt="2022-06-07T18:38:47.500" v="148" actId="1076"/>
          <ac:grpSpMkLst>
            <pc:docMk/>
            <pc:sldMk cId="2913168089" sldId="2141411217"/>
            <ac:grpSpMk id="97" creationId="{BD2FBE3F-738F-415A-A5B9-6D0B1765F201}"/>
          </ac:grpSpMkLst>
        </pc:grpChg>
        <pc:grpChg chg="mod">
          <ac:chgData name="Mitul Shah" userId="7c5814cd-d3c9-4359-8376-58faf53cd4df" providerId="ADAL" clId="{C5883C06-D9DC-49A1-A1A5-84D6BC237990}" dt="2022-06-07T18:38:47.500" v="148" actId="1076"/>
          <ac:grpSpMkLst>
            <pc:docMk/>
            <pc:sldMk cId="2913168089" sldId="2141411217"/>
            <ac:grpSpMk id="101" creationId="{1FBE2929-1DCE-4033-938F-D93CEDC415EB}"/>
          </ac:grpSpMkLst>
        </pc:grpChg>
        <pc:grpChg chg="mod">
          <ac:chgData name="Mitul Shah" userId="7c5814cd-d3c9-4359-8376-58faf53cd4df" providerId="ADAL" clId="{C5883C06-D9DC-49A1-A1A5-84D6BC237990}" dt="2022-06-07T18:38:47.500" v="148" actId="1076"/>
          <ac:grpSpMkLst>
            <pc:docMk/>
            <pc:sldMk cId="2913168089" sldId="2141411217"/>
            <ac:grpSpMk id="102" creationId="{F1A00353-4E53-4CDC-8DB9-8F9CB93B3398}"/>
          </ac:grpSpMkLst>
        </pc:grpChg>
        <pc:grpChg chg="mod">
          <ac:chgData name="Mitul Shah" userId="7c5814cd-d3c9-4359-8376-58faf53cd4df" providerId="ADAL" clId="{C5883C06-D9DC-49A1-A1A5-84D6BC237990}" dt="2022-06-07T18:38:47.500" v="148" actId="1076"/>
          <ac:grpSpMkLst>
            <pc:docMk/>
            <pc:sldMk cId="2913168089" sldId="2141411217"/>
            <ac:grpSpMk id="172" creationId="{BD7DC233-197F-4AAC-8CF3-BD155C580D3E}"/>
          </ac:grpSpMkLst>
        </pc:grpChg>
        <pc:grpChg chg="mod">
          <ac:chgData name="Mitul Shah" userId="7c5814cd-d3c9-4359-8376-58faf53cd4df" providerId="ADAL" clId="{C5883C06-D9DC-49A1-A1A5-84D6BC237990}" dt="2022-06-07T18:38:47.500" v="148" actId="1076"/>
          <ac:grpSpMkLst>
            <pc:docMk/>
            <pc:sldMk cId="2913168089" sldId="2141411217"/>
            <ac:grpSpMk id="194" creationId="{DE939DD8-FCA7-41C2-A554-37068687212E}"/>
          </ac:grpSpMkLst>
        </pc:grpChg>
        <pc:grpChg chg="mod">
          <ac:chgData name="Mitul Shah" userId="7c5814cd-d3c9-4359-8376-58faf53cd4df" providerId="ADAL" clId="{C5883C06-D9DC-49A1-A1A5-84D6BC237990}" dt="2022-06-07T18:38:47.500" v="148" actId="1076"/>
          <ac:grpSpMkLst>
            <pc:docMk/>
            <pc:sldMk cId="2913168089" sldId="2141411217"/>
            <ac:grpSpMk id="195" creationId="{15A66A18-7FDB-4155-99E5-3BC0F5BE5A7B}"/>
          </ac:grpSpMkLst>
        </pc:grpChg>
        <pc:picChg chg="mod">
          <ac:chgData name="Mitul Shah" userId="7c5814cd-d3c9-4359-8376-58faf53cd4df" providerId="ADAL" clId="{C5883C06-D9DC-49A1-A1A5-84D6BC237990}" dt="2022-06-07T18:38:47.500" v="148" actId="1076"/>
          <ac:picMkLst>
            <pc:docMk/>
            <pc:sldMk cId="2913168089" sldId="2141411217"/>
            <ac:picMk id="5" creationId="{B79FEF85-D402-465C-91B9-0E81E38B84E5}"/>
          </ac:picMkLst>
        </pc:picChg>
        <pc:picChg chg="mod">
          <ac:chgData name="Mitul Shah" userId="7c5814cd-d3c9-4359-8376-58faf53cd4df" providerId="ADAL" clId="{C5883C06-D9DC-49A1-A1A5-84D6BC237990}" dt="2022-06-07T18:38:47.500" v="148" actId="1076"/>
          <ac:picMkLst>
            <pc:docMk/>
            <pc:sldMk cId="2913168089" sldId="2141411217"/>
            <ac:picMk id="7" creationId="{8D10EFAF-9818-4209-9EE0-A13B8B067510}"/>
          </ac:picMkLst>
        </pc:picChg>
        <pc:picChg chg="mod">
          <ac:chgData name="Mitul Shah" userId="7c5814cd-d3c9-4359-8376-58faf53cd4df" providerId="ADAL" clId="{C5883C06-D9DC-49A1-A1A5-84D6BC237990}" dt="2022-06-07T18:38:47.500" v="148" actId="1076"/>
          <ac:picMkLst>
            <pc:docMk/>
            <pc:sldMk cId="2913168089" sldId="2141411217"/>
            <ac:picMk id="10" creationId="{857CCBE5-A4BE-49C9-84C4-9EA66DFA5DFD}"/>
          </ac:picMkLst>
        </pc:picChg>
        <pc:picChg chg="mod">
          <ac:chgData name="Mitul Shah" userId="7c5814cd-d3c9-4359-8376-58faf53cd4df" providerId="ADAL" clId="{C5883C06-D9DC-49A1-A1A5-84D6BC237990}" dt="2022-06-07T18:38:47.500" v="148" actId="1076"/>
          <ac:picMkLst>
            <pc:docMk/>
            <pc:sldMk cId="2913168089" sldId="2141411217"/>
            <ac:picMk id="15" creationId="{6C6A9641-D4E1-4F31-A27E-4973DBCEA876}"/>
          </ac:picMkLst>
        </pc:picChg>
        <pc:picChg chg="mod">
          <ac:chgData name="Mitul Shah" userId="7c5814cd-d3c9-4359-8376-58faf53cd4df" providerId="ADAL" clId="{C5883C06-D9DC-49A1-A1A5-84D6BC237990}" dt="2022-06-07T18:38:47.500" v="148" actId="1076"/>
          <ac:picMkLst>
            <pc:docMk/>
            <pc:sldMk cId="2913168089" sldId="2141411217"/>
            <ac:picMk id="19" creationId="{31D5A9CF-24A3-4A01-B340-3046F1AAD7E0}"/>
          </ac:picMkLst>
        </pc:picChg>
        <pc:picChg chg="mod">
          <ac:chgData name="Mitul Shah" userId="7c5814cd-d3c9-4359-8376-58faf53cd4df" providerId="ADAL" clId="{C5883C06-D9DC-49A1-A1A5-84D6BC237990}" dt="2022-06-07T18:38:47.500" v="148" actId="1076"/>
          <ac:picMkLst>
            <pc:docMk/>
            <pc:sldMk cId="2913168089" sldId="2141411217"/>
            <ac:picMk id="25" creationId="{88E18B4C-6ED1-4AF2-816D-F85540A3DBF6}"/>
          </ac:picMkLst>
        </pc:picChg>
        <pc:picChg chg="mod">
          <ac:chgData name="Mitul Shah" userId="7c5814cd-d3c9-4359-8376-58faf53cd4df" providerId="ADAL" clId="{C5883C06-D9DC-49A1-A1A5-84D6BC237990}" dt="2022-06-07T18:38:47.500" v="148" actId="1076"/>
          <ac:picMkLst>
            <pc:docMk/>
            <pc:sldMk cId="2913168089" sldId="2141411217"/>
            <ac:picMk id="29" creationId="{208C0DDC-F203-4D32-A37E-E35B0DD232D8}"/>
          </ac:picMkLst>
        </pc:picChg>
        <pc:picChg chg="mod">
          <ac:chgData name="Mitul Shah" userId="7c5814cd-d3c9-4359-8376-58faf53cd4df" providerId="ADAL" clId="{C5883C06-D9DC-49A1-A1A5-84D6BC237990}" dt="2022-06-07T18:38:47.500" v="148" actId="1076"/>
          <ac:picMkLst>
            <pc:docMk/>
            <pc:sldMk cId="2913168089" sldId="2141411217"/>
            <ac:picMk id="30" creationId="{27E48B98-A65B-46FE-9878-6CF6F01F5D40}"/>
          </ac:picMkLst>
        </pc:picChg>
        <pc:picChg chg="mod">
          <ac:chgData name="Mitul Shah" userId="7c5814cd-d3c9-4359-8376-58faf53cd4df" providerId="ADAL" clId="{C5883C06-D9DC-49A1-A1A5-84D6BC237990}" dt="2022-06-07T18:38:47.500" v="148" actId="1076"/>
          <ac:picMkLst>
            <pc:docMk/>
            <pc:sldMk cId="2913168089" sldId="2141411217"/>
            <ac:picMk id="33" creationId="{DFB4017E-E5AB-4363-95E2-2480A990B3E5}"/>
          </ac:picMkLst>
        </pc:picChg>
        <pc:picChg chg="mod">
          <ac:chgData name="Mitul Shah" userId="7c5814cd-d3c9-4359-8376-58faf53cd4df" providerId="ADAL" clId="{C5883C06-D9DC-49A1-A1A5-84D6BC237990}" dt="2022-06-07T18:38:47.500" v="148" actId="1076"/>
          <ac:picMkLst>
            <pc:docMk/>
            <pc:sldMk cId="2913168089" sldId="2141411217"/>
            <ac:picMk id="36" creationId="{1D6B5974-81AE-4DD5-8981-D3FDF7EBA4AF}"/>
          </ac:picMkLst>
        </pc:picChg>
        <pc:picChg chg="mod">
          <ac:chgData name="Mitul Shah" userId="7c5814cd-d3c9-4359-8376-58faf53cd4df" providerId="ADAL" clId="{C5883C06-D9DC-49A1-A1A5-84D6BC237990}" dt="2022-06-07T18:38:47.500" v="148" actId="1076"/>
          <ac:picMkLst>
            <pc:docMk/>
            <pc:sldMk cId="2913168089" sldId="2141411217"/>
            <ac:picMk id="38" creationId="{FD0C714E-6D62-4107-B1C8-F11CB538AA29}"/>
          </ac:picMkLst>
        </pc:picChg>
        <pc:picChg chg="mod">
          <ac:chgData name="Mitul Shah" userId="7c5814cd-d3c9-4359-8376-58faf53cd4df" providerId="ADAL" clId="{C5883C06-D9DC-49A1-A1A5-84D6BC237990}" dt="2022-06-07T18:38:47.500" v="148" actId="1076"/>
          <ac:picMkLst>
            <pc:docMk/>
            <pc:sldMk cId="2913168089" sldId="2141411217"/>
            <ac:picMk id="40" creationId="{D558261C-5AA8-46A0-A205-EEA5675E3068}"/>
          </ac:picMkLst>
        </pc:picChg>
        <pc:picChg chg="mod">
          <ac:chgData name="Mitul Shah" userId="7c5814cd-d3c9-4359-8376-58faf53cd4df" providerId="ADAL" clId="{C5883C06-D9DC-49A1-A1A5-84D6BC237990}" dt="2022-06-07T18:38:47.500" v="148" actId="1076"/>
          <ac:picMkLst>
            <pc:docMk/>
            <pc:sldMk cId="2913168089" sldId="2141411217"/>
            <ac:picMk id="42" creationId="{7433DED8-EB06-4515-BAD4-8C3E1BD497CB}"/>
          </ac:picMkLst>
        </pc:picChg>
        <pc:picChg chg="mod">
          <ac:chgData name="Mitul Shah" userId="7c5814cd-d3c9-4359-8376-58faf53cd4df" providerId="ADAL" clId="{C5883C06-D9DC-49A1-A1A5-84D6BC237990}" dt="2022-06-07T18:38:47.500" v="148" actId="1076"/>
          <ac:picMkLst>
            <pc:docMk/>
            <pc:sldMk cId="2913168089" sldId="2141411217"/>
            <ac:picMk id="70" creationId="{81EE05FA-84F0-44F2-954E-F510544DA463}"/>
          </ac:picMkLst>
        </pc:picChg>
        <pc:picChg chg="mod">
          <ac:chgData name="Mitul Shah" userId="7c5814cd-d3c9-4359-8376-58faf53cd4df" providerId="ADAL" clId="{C5883C06-D9DC-49A1-A1A5-84D6BC237990}" dt="2022-06-07T18:38:47.500" v="148" actId="1076"/>
          <ac:picMkLst>
            <pc:docMk/>
            <pc:sldMk cId="2913168089" sldId="2141411217"/>
            <ac:picMk id="98" creationId="{30E90CFF-CD8C-4E8B-87A7-5CFB1403F779}"/>
          </ac:picMkLst>
        </pc:picChg>
        <pc:picChg chg="mod">
          <ac:chgData name="Mitul Shah" userId="7c5814cd-d3c9-4359-8376-58faf53cd4df" providerId="ADAL" clId="{C5883C06-D9DC-49A1-A1A5-84D6BC237990}" dt="2022-06-07T18:38:47.500" v="148" actId="1076"/>
          <ac:picMkLst>
            <pc:docMk/>
            <pc:sldMk cId="2913168089" sldId="2141411217"/>
            <ac:picMk id="99" creationId="{1BC8A0C5-929A-47A9-B273-23C1BD12312D}"/>
          </ac:picMkLst>
        </pc:picChg>
        <pc:picChg chg="mod">
          <ac:chgData name="Mitul Shah" userId="7c5814cd-d3c9-4359-8376-58faf53cd4df" providerId="ADAL" clId="{C5883C06-D9DC-49A1-A1A5-84D6BC237990}" dt="2022-06-07T18:38:47.500" v="148" actId="1076"/>
          <ac:picMkLst>
            <pc:docMk/>
            <pc:sldMk cId="2913168089" sldId="2141411217"/>
            <ac:picMk id="100" creationId="{D4D47FB3-D35E-4FE8-8D07-5B6129B913BF}"/>
          </ac:picMkLst>
        </pc:picChg>
        <pc:picChg chg="mod">
          <ac:chgData name="Mitul Shah" userId="7c5814cd-d3c9-4359-8376-58faf53cd4df" providerId="ADAL" clId="{C5883C06-D9DC-49A1-A1A5-84D6BC237990}" dt="2022-06-07T18:38:47.500" v="148" actId="1076"/>
          <ac:picMkLst>
            <pc:docMk/>
            <pc:sldMk cId="2913168089" sldId="2141411217"/>
            <ac:picMk id="103" creationId="{B03741B3-0354-49EC-B368-5BCA1F7C17FA}"/>
          </ac:picMkLst>
        </pc:picChg>
        <pc:picChg chg="mod">
          <ac:chgData name="Mitul Shah" userId="7c5814cd-d3c9-4359-8376-58faf53cd4df" providerId="ADAL" clId="{C5883C06-D9DC-49A1-A1A5-84D6BC237990}" dt="2022-06-07T18:38:47.500" v="148" actId="1076"/>
          <ac:picMkLst>
            <pc:docMk/>
            <pc:sldMk cId="2913168089" sldId="2141411217"/>
            <ac:picMk id="104" creationId="{17F8EEF3-BBA5-4E71-AD6D-C0DAFCBDF50B}"/>
          </ac:picMkLst>
        </pc:picChg>
        <pc:picChg chg="mod">
          <ac:chgData name="Mitul Shah" userId="7c5814cd-d3c9-4359-8376-58faf53cd4df" providerId="ADAL" clId="{C5883C06-D9DC-49A1-A1A5-84D6BC237990}" dt="2022-06-07T18:38:47.500" v="148" actId="1076"/>
          <ac:picMkLst>
            <pc:docMk/>
            <pc:sldMk cId="2913168089" sldId="2141411217"/>
            <ac:picMk id="116" creationId="{1BE15C49-95A6-41EE-ACD5-5E9AD49249A3}"/>
          </ac:picMkLst>
        </pc:picChg>
        <pc:picChg chg="mod">
          <ac:chgData name="Mitul Shah" userId="7c5814cd-d3c9-4359-8376-58faf53cd4df" providerId="ADAL" clId="{C5883C06-D9DC-49A1-A1A5-84D6BC237990}" dt="2022-06-07T18:38:47.500" v="148" actId="1076"/>
          <ac:picMkLst>
            <pc:docMk/>
            <pc:sldMk cId="2913168089" sldId="2141411217"/>
            <ac:picMk id="118" creationId="{DD99338F-4707-48B9-BE8A-B75075AB6CB2}"/>
          </ac:picMkLst>
        </pc:picChg>
        <pc:picChg chg="mod">
          <ac:chgData name="Mitul Shah" userId="7c5814cd-d3c9-4359-8376-58faf53cd4df" providerId="ADAL" clId="{C5883C06-D9DC-49A1-A1A5-84D6BC237990}" dt="2022-06-07T18:38:47.500" v="148" actId="1076"/>
          <ac:picMkLst>
            <pc:docMk/>
            <pc:sldMk cId="2913168089" sldId="2141411217"/>
            <ac:picMk id="119" creationId="{B21C0B4D-9A5A-46BE-B5AC-75D85158A34A}"/>
          </ac:picMkLst>
        </pc:picChg>
        <pc:picChg chg="mod">
          <ac:chgData name="Mitul Shah" userId="7c5814cd-d3c9-4359-8376-58faf53cd4df" providerId="ADAL" clId="{C5883C06-D9DC-49A1-A1A5-84D6BC237990}" dt="2022-06-07T18:38:47.500" v="148" actId="1076"/>
          <ac:picMkLst>
            <pc:docMk/>
            <pc:sldMk cId="2913168089" sldId="2141411217"/>
            <ac:picMk id="120" creationId="{51754526-9817-40BF-94BC-2833875EBC70}"/>
          </ac:picMkLst>
        </pc:picChg>
        <pc:picChg chg="mod">
          <ac:chgData name="Mitul Shah" userId="7c5814cd-d3c9-4359-8376-58faf53cd4df" providerId="ADAL" clId="{C5883C06-D9DC-49A1-A1A5-84D6BC237990}" dt="2022-06-07T18:38:47.500" v="148" actId="1076"/>
          <ac:picMkLst>
            <pc:docMk/>
            <pc:sldMk cId="2913168089" sldId="2141411217"/>
            <ac:picMk id="163" creationId="{39FD1FFD-605D-477E-A58C-02A682E15834}"/>
          </ac:picMkLst>
        </pc:picChg>
        <pc:picChg chg="mod">
          <ac:chgData name="Mitul Shah" userId="7c5814cd-d3c9-4359-8376-58faf53cd4df" providerId="ADAL" clId="{C5883C06-D9DC-49A1-A1A5-84D6BC237990}" dt="2022-06-07T18:38:47.500" v="148" actId="1076"/>
          <ac:picMkLst>
            <pc:docMk/>
            <pc:sldMk cId="2913168089" sldId="2141411217"/>
            <ac:picMk id="164" creationId="{521B493B-EDB8-4775-8401-9F35DF1D7F0E}"/>
          </ac:picMkLst>
        </pc:picChg>
        <pc:picChg chg="mod">
          <ac:chgData name="Mitul Shah" userId="7c5814cd-d3c9-4359-8376-58faf53cd4df" providerId="ADAL" clId="{C5883C06-D9DC-49A1-A1A5-84D6BC237990}" dt="2022-06-07T18:38:47.500" v="148" actId="1076"/>
          <ac:picMkLst>
            <pc:docMk/>
            <pc:sldMk cId="2913168089" sldId="2141411217"/>
            <ac:picMk id="165" creationId="{6B98DF9B-0B90-4B44-BFE2-57F64A920FE2}"/>
          </ac:picMkLst>
        </pc:picChg>
        <pc:picChg chg="mod">
          <ac:chgData name="Mitul Shah" userId="7c5814cd-d3c9-4359-8376-58faf53cd4df" providerId="ADAL" clId="{C5883C06-D9DC-49A1-A1A5-84D6BC237990}" dt="2022-06-07T18:38:47.500" v="148" actId="1076"/>
          <ac:picMkLst>
            <pc:docMk/>
            <pc:sldMk cId="2913168089" sldId="2141411217"/>
            <ac:picMk id="173" creationId="{A3804430-8B2B-4E36-9BB5-06B571965FDF}"/>
          </ac:picMkLst>
        </pc:picChg>
        <pc:picChg chg="mod">
          <ac:chgData name="Mitul Shah" userId="7c5814cd-d3c9-4359-8376-58faf53cd4df" providerId="ADAL" clId="{C5883C06-D9DC-49A1-A1A5-84D6BC237990}" dt="2022-06-07T18:38:47.500" v="148" actId="1076"/>
          <ac:picMkLst>
            <pc:docMk/>
            <pc:sldMk cId="2913168089" sldId="2141411217"/>
            <ac:picMk id="174" creationId="{373C862D-F50A-4F83-B165-0043124FB546}"/>
          </ac:picMkLst>
        </pc:picChg>
        <pc:picChg chg="mod">
          <ac:chgData name="Mitul Shah" userId="7c5814cd-d3c9-4359-8376-58faf53cd4df" providerId="ADAL" clId="{C5883C06-D9DC-49A1-A1A5-84D6BC237990}" dt="2022-06-07T18:38:47.500" v="148" actId="1076"/>
          <ac:picMkLst>
            <pc:docMk/>
            <pc:sldMk cId="2913168089" sldId="2141411217"/>
            <ac:picMk id="175" creationId="{A13F75E3-BA29-45F3-A1F9-151C4578A5E6}"/>
          </ac:picMkLst>
        </pc:picChg>
        <pc:picChg chg="mod">
          <ac:chgData name="Mitul Shah" userId="7c5814cd-d3c9-4359-8376-58faf53cd4df" providerId="ADAL" clId="{C5883C06-D9DC-49A1-A1A5-84D6BC237990}" dt="2022-06-07T18:38:47.500" v="148" actId="1076"/>
          <ac:picMkLst>
            <pc:docMk/>
            <pc:sldMk cId="2913168089" sldId="2141411217"/>
            <ac:picMk id="176" creationId="{2F0E271D-C358-478A-9650-D4FCE6B8D80B}"/>
          </ac:picMkLst>
        </pc:picChg>
        <pc:picChg chg="mod">
          <ac:chgData name="Mitul Shah" userId="7c5814cd-d3c9-4359-8376-58faf53cd4df" providerId="ADAL" clId="{C5883C06-D9DC-49A1-A1A5-84D6BC237990}" dt="2022-06-07T18:38:47.500" v="148" actId="1076"/>
          <ac:picMkLst>
            <pc:docMk/>
            <pc:sldMk cId="2913168089" sldId="2141411217"/>
            <ac:picMk id="177" creationId="{1A878EB1-56AB-44A9-A951-ADD6AD7E2D78}"/>
          </ac:picMkLst>
        </pc:picChg>
        <pc:picChg chg="mod">
          <ac:chgData name="Mitul Shah" userId="7c5814cd-d3c9-4359-8376-58faf53cd4df" providerId="ADAL" clId="{C5883C06-D9DC-49A1-A1A5-84D6BC237990}" dt="2022-06-07T18:38:47.500" v="148" actId="1076"/>
          <ac:picMkLst>
            <pc:docMk/>
            <pc:sldMk cId="2913168089" sldId="2141411217"/>
            <ac:picMk id="178" creationId="{FB1D4964-04C5-4339-AFF8-D1CF0814523D}"/>
          </ac:picMkLst>
        </pc:picChg>
        <pc:picChg chg="mod">
          <ac:chgData name="Mitul Shah" userId="7c5814cd-d3c9-4359-8376-58faf53cd4df" providerId="ADAL" clId="{C5883C06-D9DC-49A1-A1A5-84D6BC237990}" dt="2022-06-07T18:38:47.500" v="148" actId="1076"/>
          <ac:picMkLst>
            <pc:docMk/>
            <pc:sldMk cId="2913168089" sldId="2141411217"/>
            <ac:picMk id="179" creationId="{F24E0DA8-F2C0-4345-8009-11D097DB6DB8}"/>
          </ac:picMkLst>
        </pc:picChg>
        <pc:picChg chg="mod">
          <ac:chgData name="Mitul Shah" userId="7c5814cd-d3c9-4359-8376-58faf53cd4df" providerId="ADAL" clId="{C5883C06-D9DC-49A1-A1A5-84D6BC237990}" dt="2022-06-07T18:38:47.500" v="148" actId="1076"/>
          <ac:picMkLst>
            <pc:docMk/>
            <pc:sldMk cId="2913168089" sldId="2141411217"/>
            <ac:picMk id="180" creationId="{62A070B1-D732-4458-97AB-8F349A38304B}"/>
          </ac:picMkLst>
        </pc:picChg>
        <pc:picChg chg="mod">
          <ac:chgData name="Mitul Shah" userId="7c5814cd-d3c9-4359-8376-58faf53cd4df" providerId="ADAL" clId="{C5883C06-D9DC-49A1-A1A5-84D6BC237990}" dt="2022-06-07T18:38:47.500" v="148" actId="1076"/>
          <ac:picMkLst>
            <pc:docMk/>
            <pc:sldMk cId="2913168089" sldId="2141411217"/>
            <ac:picMk id="181" creationId="{28A228FB-83AB-49A3-85FE-868B756CD8E8}"/>
          </ac:picMkLst>
        </pc:picChg>
        <pc:picChg chg="mod">
          <ac:chgData name="Mitul Shah" userId="7c5814cd-d3c9-4359-8376-58faf53cd4df" providerId="ADAL" clId="{C5883C06-D9DC-49A1-A1A5-84D6BC237990}" dt="2022-06-07T18:38:47.500" v="148" actId="1076"/>
          <ac:picMkLst>
            <pc:docMk/>
            <pc:sldMk cId="2913168089" sldId="2141411217"/>
            <ac:picMk id="182" creationId="{4B60C569-CFCD-4EF6-BC85-968385DA4148}"/>
          </ac:picMkLst>
        </pc:picChg>
        <pc:picChg chg="mod">
          <ac:chgData name="Mitul Shah" userId="7c5814cd-d3c9-4359-8376-58faf53cd4df" providerId="ADAL" clId="{C5883C06-D9DC-49A1-A1A5-84D6BC237990}" dt="2022-06-07T18:38:47.500" v="148" actId="1076"/>
          <ac:picMkLst>
            <pc:docMk/>
            <pc:sldMk cId="2913168089" sldId="2141411217"/>
            <ac:picMk id="183" creationId="{A2A6ADD9-3029-4A4D-8B78-99CF23EB5526}"/>
          </ac:picMkLst>
        </pc:picChg>
        <pc:picChg chg="mod">
          <ac:chgData name="Mitul Shah" userId="7c5814cd-d3c9-4359-8376-58faf53cd4df" providerId="ADAL" clId="{C5883C06-D9DC-49A1-A1A5-84D6BC237990}" dt="2022-06-07T18:38:47.500" v="148" actId="1076"/>
          <ac:picMkLst>
            <pc:docMk/>
            <pc:sldMk cId="2913168089" sldId="2141411217"/>
            <ac:picMk id="184" creationId="{15AD4355-19E3-44B5-8D4A-626D500B5C8F}"/>
          </ac:picMkLst>
        </pc:picChg>
        <pc:picChg chg="mod">
          <ac:chgData name="Mitul Shah" userId="7c5814cd-d3c9-4359-8376-58faf53cd4df" providerId="ADAL" clId="{C5883C06-D9DC-49A1-A1A5-84D6BC237990}" dt="2022-06-07T18:38:47.500" v="148" actId="1076"/>
          <ac:picMkLst>
            <pc:docMk/>
            <pc:sldMk cId="2913168089" sldId="2141411217"/>
            <ac:picMk id="196" creationId="{5AB84270-E6E8-4C1B-AD3A-24752898CE2F}"/>
          </ac:picMkLst>
        </pc:picChg>
        <pc:picChg chg="mod">
          <ac:chgData name="Mitul Shah" userId="7c5814cd-d3c9-4359-8376-58faf53cd4df" providerId="ADAL" clId="{C5883C06-D9DC-49A1-A1A5-84D6BC237990}" dt="2022-06-07T18:38:47.500" v="148" actId="1076"/>
          <ac:picMkLst>
            <pc:docMk/>
            <pc:sldMk cId="2913168089" sldId="2141411217"/>
            <ac:picMk id="197" creationId="{4FD96B60-603F-4967-8DD3-3C8454855DB1}"/>
          </ac:picMkLst>
        </pc:picChg>
        <pc:picChg chg="mod">
          <ac:chgData name="Mitul Shah" userId="7c5814cd-d3c9-4359-8376-58faf53cd4df" providerId="ADAL" clId="{C5883C06-D9DC-49A1-A1A5-84D6BC237990}" dt="2022-06-07T18:38:47.500" v="148" actId="1076"/>
          <ac:picMkLst>
            <pc:docMk/>
            <pc:sldMk cId="2913168089" sldId="2141411217"/>
            <ac:picMk id="198" creationId="{47E3A0B8-4FE8-429B-9A04-69E0B50A8CA9}"/>
          </ac:picMkLst>
        </pc:picChg>
        <pc:picChg chg="mod">
          <ac:chgData name="Mitul Shah" userId="7c5814cd-d3c9-4359-8376-58faf53cd4df" providerId="ADAL" clId="{C5883C06-D9DC-49A1-A1A5-84D6BC237990}" dt="2022-06-07T18:38:47.500" v="148" actId="1076"/>
          <ac:picMkLst>
            <pc:docMk/>
            <pc:sldMk cId="2913168089" sldId="2141411217"/>
            <ac:picMk id="199" creationId="{A6198678-A792-407F-81BF-1F95CFFACDFE}"/>
          </ac:picMkLst>
        </pc:picChg>
        <pc:picChg chg="mod">
          <ac:chgData name="Mitul Shah" userId="7c5814cd-d3c9-4359-8376-58faf53cd4df" providerId="ADAL" clId="{C5883C06-D9DC-49A1-A1A5-84D6BC237990}" dt="2022-06-07T18:38:47.500" v="148" actId="1076"/>
          <ac:picMkLst>
            <pc:docMk/>
            <pc:sldMk cId="2913168089" sldId="2141411217"/>
            <ac:picMk id="200" creationId="{5E59DAEE-0E29-45B0-BE58-18F8EA35BFA2}"/>
          </ac:picMkLst>
        </pc:picChg>
        <pc:picChg chg="mod">
          <ac:chgData name="Mitul Shah" userId="7c5814cd-d3c9-4359-8376-58faf53cd4df" providerId="ADAL" clId="{C5883C06-D9DC-49A1-A1A5-84D6BC237990}" dt="2022-06-07T18:38:47.500" v="148" actId="1076"/>
          <ac:picMkLst>
            <pc:docMk/>
            <pc:sldMk cId="2913168089" sldId="2141411217"/>
            <ac:picMk id="201" creationId="{5AB4F777-2DF5-41EC-92B3-F36685ECD046}"/>
          </ac:picMkLst>
        </pc:picChg>
        <pc:picChg chg="mod">
          <ac:chgData name="Mitul Shah" userId="7c5814cd-d3c9-4359-8376-58faf53cd4df" providerId="ADAL" clId="{C5883C06-D9DC-49A1-A1A5-84D6BC237990}" dt="2022-06-07T18:38:47.500" v="148" actId="1076"/>
          <ac:picMkLst>
            <pc:docMk/>
            <pc:sldMk cId="2913168089" sldId="2141411217"/>
            <ac:picMk id="202" creationId="{6204AB33-4FCA-486F-B10A-9E3F1ACEED80}"/>
          </ac:picMkLst>
        </pc:picChg>
        <pc:picChg chg="mod">
          <ac:chgData name="Mitul Shah" userId="7c5814cd-d3c9-4359-8376-58faf53cd4df" providerId="ADAL" clId="{C5883C06-D9DC-49A1-A1A5-84D6BC237990}" dt="2022-06-07T18:38:47.500" v="148" actId="1076"/>
          <ac:picMkLst>
            <pc:docMk/>
            <pc:sldMk cId="2913168089" sldId="2141411217"/>
            <ac:picMk id="203" creationId="{E4AAAABC-0160-4387-A45C-A2C2382E1AC2}"/>
          </ac:picMkLst>
        </pc:picChg>
        <pc:picChg chg="mod">
          <ac:chgData name="Mitul Shah" userId="7c5814cd-d3c9-4359-8376-58faf53cd4df" providerId="ADAL" clId="{C5883C06-D9DC-49A1-A1A5-84D6BC237990}" dt="2022-06-07T18:38:47.500" v="148" actId="1076"/>
          <ac:picMkLst>
            <pc:docMk/>
            <pc:sldMk cId="2913168089" sldId="2141411217"/>
            <ac:picMk id="204" creationId="{30A45EC7-203E-4778-8524-5A1D4994EB17}"/>
          </ac:picMkLst>
        </pc:picChg>
        <pc:picChg chg="mod">
          <ac:chgData name="Mitul Shah" userId="7c5814cd-d3c9-4359-8376-58faf53cd4df" providerId="ADAL" clId="{C5883C06-D9DC-49A1-A1A5-84D6BC237990}" dt="2022-06-07T18:38:47.500" v="148" actId="1076"/>
          <ac:picMkLst>
            <pc:docMk/>
            <pc:sldMk cId="2913168089" sldId="2141411217"/>
            <ac:picMk id="208" creationId="{B84F4AC5-6CB1-42A8-9235-D7D02B895C08}"/>
          </ac:picMkLst>
        </pc:picChg>
        <pc:picChg chg="mod">
          <ac:chgData name="Mitul Shah" userId="7c5814cd-d3c9-4359-8376-58faf53cd4df" providerId="ADAL" clId="{C5883C06-D9DC-49A1-A1A5-84D6BC237990}" dt="2022-06-07T18:38:47.500" v="148" actId="1076"/>
          <ac:picMkLst>
            <pc:docMk/>
            <pc:sldMk cId="2913168089" sldId="2141411217"/>
            <ac:picMk id="212" creationId="{E21C45F5-2EDC-48E7-9A06-32C7D8A96807}"/>
          </ac:picMkLst>
        </pc:picChg>
        <pc:picChg chg="mod">
          <ac:chgData name="Mitul Shah" userId="7c5814cd-d3c9-4359-8376-58faf53cd4df" providerId="ADAL" clId="{C5883C06-D9DC-49A1-A1A5-84D6BC237990}" dt="2022-06-07T18:38:47.500" v="148" actId="1076"/>
          <ac:picMkLst>
            <pc:docMk/>
            <pc:sldMk cId="2913168089" sldId="2141411217"/>
            <ac:picMk id="217" creationId="{38BB1B6B-D08C-4EBD-9BA3-AA25C35F92CD}"/>
          </ac:picMkLst>
        </pc:picChg>
        <pc:picChg chg="mod">
          <ac:chgData name="Mitul Shah" userId="7c5814cd-d3c9-4359-8376-58faf53cd4df" providerId="ADAL" clId="{C5883C06-D9DC-49A1-A1A5-84D6BC237990}" dt="2022-06-07T18:38:47.500" v="148" actId="1076"/>
          <ac:picMkLst>
            <pc:docMk/>
            <pc:sldMk cId="2913168089" sldId="2141411217"/>
            <ac:picMk id="220" creationId="{E21C1BAA-01D6-48A8-B219-E15CDA5AE588}"/>
          </ac:picMkLst>
        </pc:picChg>
        <pc:picChg chg="mod">
          <ac:chgData name="Mitul Shah" userId="7c5814cd-d3c9-4359-8376-58faf53cd4df" providerId="ADAL" clId="{C5883C06-D9DC-49A1-A1A5-84D6BC237990}" dt="2022-06-07T18:38:47.500" v="148" actId="1076"/>
          <ac:picMkLst>
            <pc:docMk/>
            <pc:sldMk cId="2913168089" sldId="2141411217"/>
            <ac:picMk id="221" creationId="{1903458F-AEA5-4675-9136-476EF13D5013}"/>
          </ac:picMkLst>
        </pc:picChg>
        <pc:cxnChg chg="mod">
          <ac:chgData name="Mitul Shah" userId="7c5814cd-d3c9-4359-8376-58faf53cd4df" providerId="ADAL" clId="{C5883C06-D9DC-49A1-A1A5-84D6BC237990}" dt="2022-06-07T18:38:47.500" v="148" actId="1076"/>
          <ac:cxnSpMkLst>
            <pc:docMk/>
            <pc:sldMk cId="2913168089" sldId="2141411217"/>
            <ac:cxnSpMk id="2" creationId="{DBD97A27-E228-419B-BCB6-5818F629CA97}"/>
          </ac:cxnSpMkLst>
        </pc:cxnChg>
        <pc:cxnChg chg="mod">
          <ac:chgData name="Mitul Shah" userId="7c5814cd-d3c9-4359-8376-58faf53cd4df" providerId="ADAL" clId="{C5883C06-D9DC-49A1-A1A5-84D6BC237990}" dt="2022-06-07T18:38:47.500" v="148" actId="1076"/>
          <ac:cxnSpMkLst>
            <pc:docMk/>
            <pc:sldMk cId="2913168089" sldId="2141411217"/>
            <ac:cxnSpMk id="14" creationId="{B4D64D07-E9CE-4EFC-81E4-0ABB35A10879}"/>
          </ac:cxnSpMkLst>
        </pc:cxnChg>
        <pc:cxnChg chg="mod">
          <ac:chgData name="Mitul Shah" userId="7c5814cd-d3c9-4359-8376-58faf53cd4df" providerId="ADAL" clId="{C5883C06-D9DC-49A1-A1A5-84D6BC237990}" dt="2022-06-07T18:38:47.500" v="148" actId="1076"/>
          <ac:cxnSpMkLst>
            <pc:docMk/>
            <pc:sldMk cId="2913168089" sldId="2141411217"/>
            <ac:cxnSpMk id="16" creationId="{335FA160-504C-4560-AA5F-5F374EF9193F}"/>
          </ac:cxnSpMkLst>
        </pc:cxnChg>
        <pc:cxnChg chg="mod">
          <ac:chgData name="Mitul Shah" userId="7c5814cd-d3c9-4359-8376-58faf53cd4df" providerId="ADAL" clId="{C5883C06-D9DC-49A1-A1A5-84D6BC237990}" dt="2022-06-07T18:38:47.500" v="148" actId="1076"/>
          <ac:cxnSpMkLst>
            <pc:docMk/>
            <pc:sldMk cId="2913168089" sldId="2141411217"/>
            <ac:cxnSpMk id="31" creationId="{E952D92C-8F7D-44B7-8B91-4FDAB5A8A9CA}"/>
          </ac:cxnSpMkLst>
        </pc:cxnChg>
        <pc:cxnChg chg="mod">
          <ac:chgData name="Mitul Shah" userId="7c5814cd-d3c9-4359-8376-58faf53cd4df" providerId="ADAL" clId="{C5883C06-D9DC-49A1-A1A5-84D6BC237990}" dt="2022-06-07T18:38:47.500" v="148" actId="1076"/>
          <ac:cxnSpMkLst>
            <pc:docMk/>
            <pc:sldMk cId="2913168089" sldId="2141411217"/>
            <ac:cxnSpMk id="35" creationId="{FA9296B0-7556-4436-9676-98AC620CA9F7}"/>
          </ac:cxnSpMkLst>
        </pc:cxnChg>
        <pc:cxnChg chg="mod">
          <ac:chgData name="Mitul Shah" userId="7c5814cd-d3c9-4359-8376-58faf53cd4df" providerId="ADAL" clId="{C5883C06-D9DC-49A1-A1A5-84D6BC237990}" dt="2022-06-07T18:38:47.500" v="148" actId="1076"/>
          <ac:cxnSpMkLst>
            <pc:docMk/>
            <pc:sldMk cId="2913168089" sldId="2141411217"/>
            <ac:cxnSpMk id="113" creationId="{2300A8E1-0A38-4BEB-8681-7FA08F27D9AF}"/>
          </ac:cxnSpMkLst>
        </pc:cxnChg>
        <pc:cxnChg chg="mod">
          <ac:chgData name="Mitul Shah" userId="7c5814cd-d3c9-4359-8376-58faf53cd4df" providerId="ADAL" clId="{C5883C06-D9DC-49A1-A1A5-84D6BC237990}" dt="2022-06-07T18:38:47.500" v="148" actId="1076"/>
          <ac:cxnSpMkLst>
            <pc:docMk/>
            <pc:sldMk cId="2913168089" sldId="2141411217"/>
            <ac:cxnSpMk id="114" creationId="{E7A0184C-D57F-4D46-BC85-7DCCE34D6D51}"/>
          </ac:cxnSpMkLst>
        </pc:cxnChg>
        <pc:cxnChg chg="mod">
          <ac:chgData name="Mitul Shah" userId="7c5814cd-d3c9-4359-8376-58faf53cd4df" providerId="ADAL" clId="{C5883C06-D9DC-49A1-A1A5-84D6BC237990}" dt="2022-06-07T18:38:47.500" v="148" actId="1076"/>
          <ac:cxnSpMkLst>
            <pc:docMk/>
            <pc:sldMk cId="2913168089" sldId="2141411217"/>
            <ac:cxnSpMk id="115" creationId="{721713F8-44A8-4D64-9D25-8917EB1C383A}"/>
          </ac:cxnSpMkLst>
        </pc:cxnChg>
        <pc:cxnChg chg="mod">
          <ac:chgData name="Mitul Shah" userId="7c5814cd-d3c9-4359-8376-58faf53cd4df" providerId="ADAL" clId="{C5883C06-D9DC-49A1-A1A5-84D6BC237990}" dt="2022-06-07T18:38:47.500" v="148" actId="1076"/>
          <ac:cxnSpMkLst>
            <pc:docMk/>
            <pc:sldMk cId="2913168089" sldId="2141411217"/>
            <ac:cxnSpMk id="117" creationId="{C8785434-1F2C-4210-B8C5-7BA63E61DCD2}"/>
          </ac:cxnSpMkLst>
        </pc:cxnChg>
        <pc:cxnChg chg="mod">
          <ac:chgData name="Mitul Shah" userId="7c5814cd-d3c9-4359-8376-58faf53cd4df" providerId="ADAL" clId="{C5883C06-D9DC-49A1-A1A5-84D6BC237990}" dt="2022-06-07T18:38:47.500" v="148" actId="1076"/>
          <ac:cxnSpMkLst>
            <pc:docMk/>
            <pc:sldMk cId="2913168089" sldId="2141411217"/>
            <ac:cxnSpMk id="129" creationId="{E32A3B44-A268-4DB3-97AC-4F05D35B9A4F}"/>
          </ac:cxnSpMkLst>
        </pc:cxnChg>
      </pc:sldChg>
      <pc:sldChg chg="add">
        <pc:chgData name="Mitul Shah" userId="7c5814cd-d3c9-4359-8376-58faf53cd4df" providerId="ADAL" clId="{C5883C06-D9DC-49A1-A1A5-84D6BC237990}" dt="2022-06-07T18:12:47.556" v="90"/>
        <pc:sldMkLst>
          <pc:docMk/>
          <pc:sldMk cId="4086189865" sldId="2141411292"/>
        </pc:sldMkLst>
      </pc:sldChg>
      <pc:sldChg chg="addSp delSp modSp mod modClrScheme addCm chgLayout">
        <pc:chgData name="Mitul Shah" userId="7c5814cd-d3c9-4359-8376-58faf53cd4df" providerId="ADAL" clId="{C5883C06-D9DC-49A1-A1A5-84D6BC237990}" dt="2022-06-07T18:50:56.827" v="278"/>
        <pc:sldMkLst>
          <pc:docMk/>
          <pc:sldMk cId="3506576806" sldId="2142532346"/>
        </pc:sldMkLst>
        <pc:spChg chg="mod ord">
          <ac:chgData name="Mitul Shah" userId="7c5814cd-d3c9-4359-8376-58faf53cd4df" providerId="ADAL" clId="{C5883C06-D9DC-49A1-A1A5-84D6BC237990}" dt="2022-06-07T18:45:50.965" v="208" actId="700"/>
          <ac:spMkLst>
            <pc:docMk/>
            <pc:sldMk cId="3506576806" sldId="2142532346"/>
            <ac:spMk id="2" creationId="{381B8036-3CF6-284B-9CA7-F3078806A159}"/>
          </ac:spMkLst>
        </pc:spChg>
        <pc:spChg chg="add del mod ord">
          <ac:chgData name="Mitul Shah" userId="7c5814cd-d3c9-4359-8376-58faf53cd4df" providerId="ADAL" clId="{C5883C06-D9DC-49A1-A1A5-84D6BC237990}" dt="2022-06-07T18:43:58.744" v="200" actId="478"/>
          <ac:spMkLst>
            <pc:docMk/>
            <pc:sldMk cId="3506576806" sldId="2142532346"/>
            <ac:spMk id="3" creationId="{8C5FF625-C8B8-CC87-894D-66A83DFEF136}"/>
          </ac:spMkLst>
        </pc:spChg>
        <pc:spChg chg="add del mod ord">
          <ac:chgData name="Mitul Shah" userId="7c5814cd-d3c9-4359-8376-58faf53cd4df" providerId="ADAL" clId="{C5883C06-D9DC-49A1-A1A5-84D6BC237990}" dt="2022-06-07T18:45:50.965" v="208" actId="700"/>
          <ac:spMkLst>
            <pc:docMk/>
            <pc:sldMk cId="3506576806" sldId="2142532346"/>
            <ac:spMk id="4" creationId="{E87DC952-C6A2-123E-3D25-ADA5196B0B14}"/>
          </ac:spMkLst>
        </pc:spChg>
        <pc:spChg chg="add del mod ord">
          <ac:chgData name="Mitul Shah" userId="7c5814cd-d3c9-4359-8376-58faf53cd4df" providerId="ADAL" clId="{C5883C06-D9DC-49A1-A1A5-84D6BC237990}" dt="2022-06-07T18:45:50.965" v="208" actId="700"/>
          <ac:spMkLst>
            <pc:docMk/>
            <pc:sldMk cId="3506576806" sldId="2142532346"/>
            <ac:spMk id="5" creationId="{EB371616-E38D-533A-FDCC-A843F9750172}"/>
          </ac:spMkLst>
        </pc:spChg>
        <pc:spChg chg="add del mod ord">
          <ac:chgData name="Mitul Shah" userId="7c5814cd-d3c9-4359-8376-58faf53cd4df" providerId="ADAL" clId="{C5883C06-D9DC-49A1-A1A5-84D6BC237990}" dt="2022-06-07T18:45:50.965" v="208" actId="700"/>
          <ac:spMkLst>
            <pc:docMk/>
            <pc:sldMk cId="3506576806" sldId="2142532346"/>
            <ac:spMk id="6" creationId="{C296C8CB-B833-1CFA-0CC9-ED2ED4D34A85}"/>
          </ac:spMkLst>
        </pc:spChg>
        <pc:picChg chg="add del mod">
          <ac:chgData name="Mitul Shah" userId="7c5814cd-d3c9-4359-8376-58faf53cd4df" providerId="ADAL" clId="{C5883C06-D9DC-49A1-A1A5-84D6BC237990}" dt="2022-06-07T18:48:28.634" v="271" actId="1076"/>
          <ac:picMkLst>
            <pc:docMk/>
            <pc:sldMk cId="3506576806" sldId="2142532346"/>
            <ac:picMk id="8" creationId="{3B98FDF0-934A-BC2A-8116-CC7A4987E7E5}"/>
          </ac:picMkLst>
        </pc:picChg>
      </pc:sldChg>
      <pc:sldChg chg="addSp delSp modSp mod chgLayout">
        <pc:chgData name="Mitul Shah" userId="7c5814cd-d3c9-4359-8376-58faf53cd4df" providerId="ADAL" clId="{C5883C06-D9DC-49A1-A1A5-84D6BC237990}" dt="2022-06-07T18:41:22.838" v="174" actId="20577"/>
        <pc:sldMkLst>
          <pc:docMk/>
          <pc:sldMk cId="333343594" sldId="2142532848"/>
        </pc:sldMkLst>
        <pc:spChg chg="mod">
          <ac:chgData name="Mitul Shah" userId="7c5814cd-d3c9-4359-8376-58faf53cd4df" providerId="ADAL" clId="{C5883C06-D9DC-49A1-A1A5-84D6BC237990}" dt="2022-06-07T18:41:22.838" v="174" actId="20577"/>
          <ac:spMkLst>
            <pc:docMk/>
            <pc:sldMk cId="333343594" sldId="2142532848"/>
            <ac:spMk id="7" creationId="{36290D7F-A2A2-47C4-8CA9-E5A6F5A5D3E3}"/>
          </ac:spMkLst>
        </pc:spChg>
        <pc:spChg chg="mod">
          <ac:chgData name="Mitul Shah" userId="7c5814cd-d3c9-4359-8376-58faf53cd4df" providerId="ADAL" clId="{C5883C06-D9DC-49A1-A1A5-84D6BC237990}" dt="2022-06-07T18:41:04.634" v="172" actId="20577"/>
          <ac:spMkLst>
            <pc:docMk/>
            <pc:sldMk cId="333343594" sldId="2142532848"/>
            <ac:spMk id="9" creationId="{7B86EAE1-0B12-48CF-B250-752FBAF77B75}"/>
          </ac:spMkLst>
        </pc:spChg>
        <pc:spChg chg="add mod ord">
          <ac:chgData name="Mitul Shah" userId="7c5814cd-d3c9-4359-8376-58faf53cd4df" providerId="ADAL" clId="{C5883C06-D9DC-49A1-A1A5-84D6BC237990}" dt="2022-06-07T18:40:49.349" v="165" actId="255"/>
          <ac:spMkLst>
            <pc:docMk/>
            <pc:sldMk cId="333343594" sldId="2142532848"/>
            <ac:spMk id="47" creationId="{A48FF32D-85D5-5E11-DF7B-04949A5BDCEA}"/>
          </ac:spMkLst>
        </pc:spChg>
        <pc:spChg chg="del">
          <ac:chgData name="Mitul Shah" userId="7c5814cd-d3c9-4359-8376-58faf53cd4df" providerId="ADAL" clId="{C5883C06-D9DC-49A1-A1A5-84D6BC237990}" dt="2022-06-07T18:40:09.806" v="150" actId="478"/>
          <ac:spMkLst>
            <pc:docMk/>
            <pc:sldMk cId="333343594" sldId="2142532848"/>
            <ac:spMk id="57" creationId="{DDD2CEBE-0BEC-4DA7-9EC4-179A504F0003}"/>
          </ac:spMkLst>
        </pc:spChg>
        <pc:spChg chg="del mod">
          <ac:chgData name="Mitul Shah" userId="7c5814cd-d3c9-4359-8376-58faf53cd4df" providerId="ADAL" clId="{C5883C06-D9DC-49A1-A1A5-84D6BC237990}" dt="2022-06-07T18:40:52.097" v="166" actId="478"/>
          <ac:spMkLst>
            <pc:docMk/>
            <pc:sldMk cId="333343594" sldId="2142532848"/>
            <ac:spMk id="58" creationId="{B8035C79-F364-44D4-9FA2-6469E010E567}"/>
          </ac:spMkLst>
        </pc:spChg>
      </pc:sldChg>
      <pc:sldChg chg="addSp delSp modSp mod modClrScheme chgLayout">
        <pc:chgData name="Mitul Shah" userId="7c5814cd-d3c9-4359-8376-58faf53cd4df" providerId="ADAL" clId="{C5883C06-D9DC-49A1-A1A5-84D6BC237990}" dt="2022-06-07T18:50:04.755" v="277" actId="208"/>
        <pc:sldMkLst>
          <pc:docMk/>
          <pc:sldMk cId="3813426847" sldId="2147468524"/>
        </pc:sldMkLst>
        <pc:spChg chg="mod ord">
          <ac:chgData name="Mitul Shah" userId="7c5814cd-d3c9-4359-8376-58faf53cd4df" providerId="ADAL" clId="{C5883C06-D9DC-49A1-A1A5-84D6BC237990}" dt="2022-06-07T18:47:52.943" v="269" actId="20577"/>
          <ac:spMkLst>
            <pc:docMk/>
            <pc:sldMk cId="3813426847" sldId="2147468524"/>
            <ac:spMk id="2" creationId="{ABCA429D-0BCA-4673-95FD-33CF1A5FB7A4}"/>
          </ac:spMkLst>
        </pc:spChg>
        <pc:spChg chg="add del">
          <ac:chgData name="Mitul Shah" userId="7c5814cd-d3c9-4359-8376-58faf53cd4df" providerId="ADAL" clId="{C5883C06-D9DC-49A1-A1A5-84D6BC237990}" dt="2022-06-07T18:49:50.606" v="275" actId="478"/>
          <ac:spMkLst>
            <pc:docMk/>
            <pc:sldMk cId="3813426847" sldId="2147468524"/>
            <ac:spMk id="3" creationId="{218494E2-B25E-4B69-A528-5F471D10D02C}"/>
          </ac:spMkLst>
        </pc:spChg>
        <pc:spChg chg="del">
          <ac:chgData name="Mitul Shah" userId="7c5814cd-d3c9-4359-8376-58faf53cd4df" providerId="ADAL" clId="{C5883C06-D9DC-49A1-A1A5-84D6BC237990}" dt="2022-06-07T18:47:28.673" v="215" actId="478"/>
          <ac:spMkLst>
            <pc:docMk/>
            <pc:sldMk cId="3813426847" sldId="2147468524"/>
            <ac:spMk id="105" creationId="{88B996EF-E5F4-45B2-8F82-65E0444FA041}"/>
          </ac:spMkLst>
        </pc:spChg>
        <pc:cxnChg chg="mod">
          <ac:chgData name="Mitul Shah" userId="7c5814cd-d3c9-4359-8376-58faf53cd4df" providerId="ADAL" clId="{C5883C06-D9DC-49A1-A1A5-84D6BC237990}" dt="2022-06-07T18:50:04.755" v="277" actId="208"/>
          <ac:cxnSpMkLst>
            <pc:docMk/>
            <pc:sldMk cId="3813426847" sldId="2147468524"/>
            <ac:cxnSpMk id="170" creationId="{3FC9BE02-17BA-4A43-88FA-A305CF47DC5D}"/>
          </ac:cxnSpMkLst>
        </pc:cxnChg>
        <pc:cxnChg chg="mod">
          <ac:chgData name="Mitul Shah" userId="7c5814cd-d3c9-4359-8376-58faf53cd4df" providerId="ADAL" clId="{C5883C06-D9DC-49A1-A1A5-84D6BC237990}" dt="2022-06-07T18:50:00.998" v="276" actId="208"/>
          <ac:cxnSpMkLst>
            <pc:docMk/>
            <pc:sldMk cId="3813426847" sldId="2147468524"/>
            <ac:cxnSpMk id="171" creationId="{374E351A-4901-4DC5-B2D8-CA4F3FFDC226}"/>
          </ac:cxnSpMkLst>
        </pc:cxnChg>
        <pc:cxnChg chg="mod">
          <ac:chgData name="Mitul Shah" userId="7c5814cd-d3c9-4359-8376-58faf53cd4df" providerId="ADAL" clId="{C5883C06-D9DC-49A1-A1A5-84D6BC237990}" dt="2022-06-07T18:50:00.998" v="276" actId="208"/>
          <ac:cxnSpMkLst>
            <pc:docMk/>
            <pc:sldMk cId="3813426847" sldId="2147468524"/>
            <ac:cxnSpMk id="172" creationId="{2D3F719B-1EEE-4FC7-B7EC-6A64593044B9}"/>
          </ac:cxnSpMkLst>
        </pc:cxnChg>
        <pc:cxnChg chg="mod">
          <ac:chgData name="Mitul Shah" userId="7c5814cd-d3c9-4359-8376-58faf53cd4df" providerId="ADAL" clId="{C5883C06-D9DC-49A1-A1A5-84D6BC237990}" dt="2022-06-07T18:50:00.998" v="276" actId="208"/>
          <ac:cxnSpMkLst>
            <pc:docMk/>
            <pc:sldMk cId="3813426847" sldId="2147468524"/>
            <ac:cxnSpMk id="173" creationId="{FA085F64-D64A-49C8-A498-23D8A38C1EC3}"/>
          </ac:cxnSpMkLst>
        </pc:cxnChg>
        <pc:cxnChg chg="mod">
          <ac:chgData name="Mitul Shah" userId="7c5814cd-d3c9-4359-8376-58faf53cd4df" providerId="ADAL" clId="{C5883C06-D9DC-49A1-A1A5-84D6BC237990}" dt="2022-06-07T18:49:41.535" v="273" actId="208"/>
          <ac:cxnSpMkLst>
            <pc:docMk/>
            <pc:sldMk cId="3813426847" sldId="2147468524"/>
            <ac:cxnSpMk id="178" creationId="{8A517DA7-1BC9-49D6-B581-3198D70D68F2}"/>
          </ac:cxnSpMkLst>
        </pc:cxnChg>
        <pc:cxnChg chg="mod">
          <ac:chgData name="Mitul Shah" userId="7c5814cd-d3c9-4359-8376-58faf53cd4df" providerId="ADAL" clId="{C5883C06-D9DC-49A1-A1A5-84D6BC237990}" dt="2022-06-07T18:49:41.535" v="273" actId="208"/>
          <ac:cxnSpMkLst>
            <pc:docMk/>
            <pc:sldMk cId="3813426847" sldId="2147468524"/>
            <ac:cxnSpMk id="180" creationId="{376B2B95-6AA4-429A-9B9B-3A3513BFA603}"/>
          </ac:cxnSpMkLst>
        </pc:cxnChg>
        <pc:cxnChg chg="mod">
          <ac:chgData name="Mitul Shah" userId="7c5814cd-d3c9-4359-8376-58faf53cd4df" providerId="ADAL" clId="{C5883C06-D9DC-49A1-A1A5-84D6BC237990}" dt="2022-06-07T18:49:41.535" v="273" actId="208"/>
          <ac:cxnSpMkLst>
            <pc:docMk/>
            <pc:sldMk cId="3813426847" sldId="2147468524"/>
            <ac:cxnSpMk id="181" creationId="{08D29A27-020D-4AB5-8A04-1F228E39A2F0}"/>
          </ac:cxnSpMkLst>
        </pc:cxnChg>
        <pc:cxnChg chg="mod">
          <ac:chgData name="Mitul Shah" userId="7c5814cd-d3c9-4359-8376-58faf53cd4df" providerId="ADAL" clId="{C5883C06-D9DC-49A1-A1A5-84D6BC237990}" dt="2022-06-07T18:49:41.535" v="273" actId="208"/>
          <ac:cxnSpMkLst>
            <pc:docMk/>
            <pc:sldMk cId="3813426847" sldId="2147468524"/>
            <ac:cxnSpMk id="182" creationId="{5CAABDB4-A31C-4CFF-826D-69C45A06383E}"/>
          </ac:cxnSpMkLst>
        </pc:cxnChg>
        <pc:cxnChg chg="mod">
          <ac:chgData name="Mitul Shah" userId="7c5814cd-d3c9-4359-8376-58faf53cd4df" providerId="ADAL" clId="{C5883C06-D9DC-49A1-A1A5-84D6BC237990}" dt="2022-06-07T18:49:41.535" v="273" actId="208"/>
          <ac:cxnSpMkLst>
            <pc:docMk/>
            <pc:sldMk cId="3813426847" sldId="2147468524"/>
            <ac:cxnSpMk id="183" creationId="{8967AA95-9F86-4CBF-BBB8-C1E4AD8EE83E}"/>
          </ac:cxnSpMkLst>
        </pc:cxnChg>
        <pc:cxnChg chg="mod">
          <ac:chgData name="Mitul Shah" userId="7c5814cd-d3c9-4359-8376-58faf53cd4df" providerId="ADAL" clId="{C5883C06-D9DC-49A1-A1A5-84D6BC237990}" dt="2022-06-07T18:49:21.719" v="272" actId="208"/>
          <ac:cxnSpMkLst>
            <pc:docMk/>
            <pc:sldMk cId="3813426847" sldId="2147468524"/>
            <ac:cxnSpMk id="204" creationId="{764E1955-710D-44DE-B0D8-98ECD94004D7}"/>
          </ac:cxnSpMkLst>
        </pc:cxnChg>
      </pc:sldChg>
      <pc:sldChg chg="delSp modSp add mod modTransition modClrScheme chgLayout">
        <pc:chgData name="Mitul Shah" userId="7c5814cd-d3c9-4359-8376-58faf53cd4df" providerId="ADAL" clId="{C5883C06-D9DC-49A1-A1A5-84D6BC237990}" dt="2022-06-07T18:29:57.866" v="106" actId="1076"/>
        <pc:sldMkLst>
          <pc:docMk/>
          <pc:sldMk cId="2277202380" sldId="2147470293"/>
        </pc:sldMkLst>
        <pc:spChg chg="del">
          <ac:chgData name="Mitul Shah" userId="7c5814cd-d3c9-4359-8376-58faf53cd4df" providerId="ADAL" clId="{C5883C06-D9DC-49A1-A1A5-84D6BC237990}" dt="2022-06-07T18:28:32.158" v="93" actId="478"/>
          <ac:spMkLst>
            <pc:docMk/>
            <pc:sldMk cId="2277202380" sldId="2147470293"/>
            <ac:spMk id="4" creationId="{E0DBBCA1-E862-E56A-F6BF-99F22D41D400}"/>
          </ac:spMkLst>
        </pc:spChg>
        <pc:spChg chg="mod ord">
          <ac:chgData name="Mitul Shah" userId="7c5814cd-d3c9-4359-8376-58faf53cd4df" providerId="ADAL" clId="{C5883C06-D9DC-49A1-A1A5-84D6BC237990}" dt="2022-06-07T18:28:27.359" v="92" actId="700"/>
          <ac:spMkLst>
            <pc:docMk/>
            <pc:sldMk cId="2277202380" sldId="2147470293"/>
            <ac:spMk id="5" creationId="{6C1FE2DA-2AF4-C0DF-C72A-48D552B6B9BE}"/>
          </ac:spMkLst>
        </pc:spChg>
        <pc:spChg chg="mod ord">
          <ac:chgData name="Mitul Shah" userId="7c5814cd-d3c9-4359-8376-58faf53cd4df" providerId="ADAL" clId="{C5883C06-D9DC-49A1-A1A5-84D6BC237990}" dt="2022-06-07T18:28:27.359" v="92" actId="700"/>
          <ac:spMkLst>
            <pc:docMk/>
            <pc:sldMk cId="2277202380" sldId="2147470293"/>
            <ac:spMk id="6" creationId="{C0C0D025-ECDB-B99E-B047-A0E0DE4043D4}"/>
          </ac:spMkLst>
        </pc:spChg>
        <pc:picChg chg="mod">
          <ac:chgData name="Mitul Shah" userId="7c5814cd-d3c9-4359-8376-58faf53cd4df" providerId="ADAL" clId="{C5883C06-D9DC-49A1-A1A5-84D6BC237990}" dt="2022-06-07T18:29:57.866" v="106" actId="1076"/>
          <ac:picMkLst>
            <pc:docMk/>
            <pc:sldMk cId="2277202380" sldId="2147470293"/>
            <ac:picMk id="8" creationId="{4DFDD4CC-5080-21A3-3E77-0F501B3E390B}"/>
          </ac:picMkLst>
        </pc:picChg>
      </pc:sldChg>
      <pc:sldMasterChg chg="modSldLayout">
        <pc:chgData name="Mitul Shah" userId="7c5814cd-d3c9-4359-8376-58faf53cd4df" providerId="ADAL" clId="{C5883C06-D9DC-49A1-A1A5-84D6BC237990}" dt="2022-06-07T18:34:39.859" v="109" actId="255"/>
        <pc:sldMasterMkLst>
          <pc:docMk/>
          <pc:sldMasterMk cId="3588427678" sldId="2147484229"/>
        </pc:sldMasterMkLst>
        <pc:sldLayoutChg chg="modSp mod">
          <pc:chgData name="Mitul Shah" userId="7c5814cd-d3c9-4359-8376-58faf53cd4df" providerId="ADAL" clId="{C5883C06-D9DC-49A1-A1A5-84D6BC237990}" dt="2022-06-07T18:34:39.859" v="109" actId="255"/>
          <pc:sldLayoutMkLst>
            <pc:docMk/>
            <pc:sldMasterMk cId="3588427678" sldId="2147484229"/>
            <pc:sldLayoutMk cId="2589327193" sldId="2147485378"/>
          </pc:sldLayoutMkLst>
          <pc:spChg chg="mod">
            <ac:chgData name="Mitul Shah" userId="7c5814cd-d3c9-4359-8376-58faf53cd4df" providerId="ADAL" clId="{C5883C06-D9DC-49A1-A1A5-84D6BC237990}" dt="2022-06-07T18:34:39.859" v="109" actId="255"/>
            <ac:spMkLst>
              <pc:docMk/>
              <pc:sldMasterMk cId="3588427678" sldId="2147484229"/>
              <pc:sldLayoutMk cId="2589327193" sldId="2147485378"/>
              <ac:spMk id="4" creationId="{3D287FF5-DA2B-6549-A430-2AB0462370E7}"/>
            </ac:spMkLst>
          </pc:spChg>
        </pc:sldLayoutChg>
      </pc:sldMasterChg>
    </pc:docChg>
  </pc:docChgLst>
  <pc:docChgLst>
    <pc:chgData name="Arsene Dumont Nguezang Nsaha" userId="S::anguezangnsa@microsoft.com::bf9b1e60-5852-44da-962a-7049520d5976" providerId="AD" clId="Web-{7F581B10-EEEA-4145-ABCA-CC3052C1C803}"/>
    <pc:docChg chg="modSld">
      <pc:chgData name="Arsene Dumont Nguezang Nsaha" userId="S::anguezangnsa@microsoft.com::bf9b1e60-5852-44da-962a-7049520d5976" providerId="AD" clId="Web-{7F581B10-EEEA-4145-ABCA-CC3052C1C803}" dt="2022-06-08T13:08:38.619" v="95"/>
      <pc:docMkLst>
        <pc:docMk/>
      </pc:docMkLst>
      <pc:sldChg chg="modNotes">
        <pc:chgData name="Arsene Dumont Nguezang Nsaha" userId="S::anguezangnsa@microsoft.com::bf9b1e60-5852-44da-962a-7049520d5976" providerId="AD" clId="Web-{7F581B10-EEEA-4145-ABCA-CC3052C1C803}" dt="2022-06-08T13:08:38.619" v="95"/>
        <pc:sldMkLst>
          <pc:docMk/>
          <pc:sldMk cId="2277202380" sldId="2147470293"/>
        </pc:sldMkLst>
      </pc:sldChg>
    </pc:docChg>
  </pc:docChgLst>
  <pc:docChgLst>
    <pc:chgData name="Joel Waymack" userId="fef3c4ff-ce6f-4133-8f8d-db194b4c99df" providerId="ADAL" clId="{34D80A34-D491-4043-8B98-495225E605BA}"/>
    <pc:docChg chg="undo custSel addSld delSld modSld">
      <pc:chgData name="Joel Waymack" userId="fef3c4ff-ce6f-4133-8f8d-db194b4c99df" providerId="ADAL" clId="{34D80A34-D491-4043-8B98-495225E605BA}" dt="2022-02-08T14:28:25.661" v="203" actId="47"/>
      <pc:docMkLst>
        <pc:docMk/>
      </pc:docMkLst>
      <pc:sldChg chg="del">
        <pc:chgData name="Joel Waymack" userId="fef3c4ff-ce6f-4133-8f8d-db194b4c99df" providerId="ADAL" clId="{34D80A34-D491-4043-8B98-495225E605BA}" dt="2022-02-08T14:10:07.536" v="63" actId="47"/>
        <pc:sldMkLst>
          <pc:docMk/>
          <pc:sldMk cId="513115765" sldId="2076138408"/>
        </pc:sldMkLst>
      </pc:sldChg>
      <pc:sldChg chg="addSp delSp modSp del mod">
        <pc:chgData name="Joel Waymack" userId="fef3c4ff-ce6f-4133-8f8d-db194b4c99df" providerId="ADAL" clId="{34D80A34-D491-4043-8B98-495225E605BA}" dt="2022-02-08T14:28:25.661" v="203" actId="47"/>
        <pc:sldMkLst>
          <pc:docMk/>
          <pc:sldMk cId="92773590" sldId="2076138468"/>
        </pc:sldMkLst>
        <pc:spChg chg="mod">
          <ac:chgData name="Joel Waymack" userId="fef3c4ff-ce6f-4133-8f8d-db194b4c99df" providerId="ADAL" clId="{34D80A34-D491-4043-8B98-495225E605BA}" dt="2022-02-08T14:26:40.257" v="145" actId="6549"/>
          <ac:spMkLst>
            <pc:docMk/>
            <pc:sldMk cId="92773590" sldId="2076138468"/>
            <ac:spMk id="4" creationId="{DC3EE3E9-3CDB-1140-9929-C6FA41835A90}"/>
          </ac:spMkLst>
        </pc:spChg>
        <pc:spChg chg="mod">
          <ac:chgData name="Joel Waymack" userId="fef3c4ff-ce6f-4133-8f8d-db194b4c99df" providerId="ADAL" clId="{34D80A34-D491-4043-8B98-495225E605BA}" dt="2022-02-08T14:10:54.168" v="85"/>
          <ac:spMkLst>
            <pc:docMk/>
            <pc:sldMk cId="92773590" sldId="2076138468"/>
            <ac:spMk id="16" creationId="{34F06058-9818-4A0A-9F3B-0D2CAB221472}"/>
          </ac:spMkLst>
        </pc:spChg>
        <pc:spChg chg="mod">
          <ac:chgData name="Joel Waymack" userId="fef3c4ff-ce6f-4133-8f8d-db194b4c99df" providerId="ADAL" clId="{34D80A34-D491-4043-8B98-495225E605BA}" dt="2022-02-08T14:26:10.160" v="141"/>
          <ac:spMkLst>
            <pc:docMk/>
            <pc:sldMk cId="92773590" sldId="2076138468"/>
            <ac:spMk id="20" creationId="{B18A783C-8EEB-43AE-B005-0F0471CBA885}"/>
          </ac:spMkLst>
        </pc:spChg>
        <pc:spChg chg="mod">
          <ac:chgData name="Joel Waymack" userId="fef3c4ff-ce6f-4133-8f8d-db194b4c99df" providerId="ADAL" clId="{34D80A34-D491-4043-8B98-495225E605BA}" dt="2022-02-07T19:59:43.564" v="1" actId="1076"/>
          <ac:spMkLst>
            <pc:docMk/>
            <pc:sldMk cId="92773590" sldId="2076138468"/>
            <ac:spMk id="21" creationId="{C715A1A4-CD97-472A-896A-2D78E409FCD4}"/>
          </ac:spMkLst>
        </pc:spChg>
        <pc:spChg chg="mod">
          <ac:chgData name="Joel Waymack" userId="fef3c4ff-ce6f-4133-8f8d-db194b4c99df" providerId="ADAL" clId="{34D80A34-D491-4043-8B98-495225E605BA}" dt="2022-02-07T19:59:43.564" v="1" actId="1076"/>
          <ac:spMkLst>
            <pc:docMk/>
            <pc:sldMk cId="92773590" sldId="2076138468"/>
            <ac:spMk id="24" creationId="{F87043AA-A8C0-4436-A68C-066671263920}"/>
          </ac:spMkLst>
        </pc:spChg>
        <pc:spChg chg="mod">
          <ac:chgData name="Joel Waymack" userId="fef3c4ff-ce6f-4133-8f8d-db194b4c99df" providerId="ADAL" clId="{34D80A34-D491-4043-8B98-495225E605BA}" dt="2022-02-07T19:59:43.564" v="1" actId="1076"/>
          <ac:spMkLst>
            <pc:docMk/>
            <pc:sldMk cId="92773590" sldId="2076138468"/>
            <ac:spMk id="28" creationId="{6E5B1544-D3B5-43EE-9BF7-A49B31FDBA1D}"/>
          </ac:spMkLst>
        </pc:spChg>
        <pc:grpChg chg="add mod">
          <ac:chgData name="Joel Waymack" userId="fef3c4ff-ce6f-4133-8f8d-db194b4c99df" providerId="ADAL" clId="{34D80A34-D491-4043-8B98-495225E605BA}" dt="2022-02-08T14:10:54.168" v="85"/>
          <ac:grpSpMkLst>
            <pc:docMk/>
            <pc:sldMk cId="92773590" sldId="2076138468"/>
            <ac:grpSpMk id="12" creationId="{1ED251C6-AA13-4516-B809-A71AC41B6F9F}"/>
          </ac:grpSpMkLst>
        </pc:grpChg>
        <pc:grpChg chg="add del mod">
          <ac:chgData name="Joel Waymack" userId="fef3c4ff-ce6f-4133-8f8d-db194b4c99df" providerId="ADAL" clId="{34D80A34-D491-4043-8B98-495225E605BA}" dt="2022-02-08T14:26:12.089" v="142"/>
          <ac:grpSpMkLst>
            <pc:docMk/>
            <pc:sldMk cId="92773590" sldId="2076138468"/>
            <ac:grpSpMk id="17" creationId="{C0C41F64-1415-4348-ADE6-C8CFD1D5CE60}"/>
          </ac:grpSpMkLst>
        </pc:grpChg>
        <pc:picChg chg="mod">
          <ac:chgData name="Joel Waymack" userId="fef3c4ff-ce6f-4133-8f8d-db194b4c99df" providerId="ADAL" clId="{34D80A34-D491-4043-8B98-495225E605BA}" dt="2022-02-08T14:26:00.223" v="140" actId="1076"/>
          <ac:picMkLst>
            <pc:docMk/>
            <pc:sldMk cId="92773590" sldId="2076138468"/>
            <ac:picMk id="6" creationId="{BDA881A8-944A-4A1C-98D5-833417D83B91}"/>
          </ac:picMkLst>
        </pc:picChg>
        <pc:picChg chg="mod">
          <ac:chgData name="Joel Waymack" userId="fef3c4ff-ce6f-4133-8f8d-db194b4c99df" providerId="ADAL" clId="{34D80A34-D491-4043-8B98-495225E605BA}" dt="2022-02-07T19:59:43.564" v="1" actId="1076"/>
          <ac:picMkLst>
            <pc:docMk/>
            <pc:sldMk cId="92773590" sldId="2076138468"/>
            <ac:picMk id="13" creationId="{F9E0B09C-2D94-4B2E-AACB-1D8466E85F14}"/>
          </ac:picMkLst>
        </pc:picChg>
        <pc:picChg chg="mod">
          <ac:chgData name="Joel Waymack" userId="fef3c4ff-ce6f-4133-8f8d-db194b4c99df" providerId="ADAL" clId="{34D80A34-D491-4043-8B98-495225E605BA}" dt="2022-02-08T14:10:54.168" v="85"/>
          <ac:picMkLst>
            <pc:docMk/>
            <pc:sldMk cId="92773590" sldId="2076138468"/>
            <ac:picMk id="14" creationId="{497BD6AC-2AD4-490F-9254-ABCD7A3759B0}"/>
          </ac:picMkLst>
        </pc:picChg>
        <pc:picChg chg="mod">
          <ac:chgData name="Joel Waymack" userId="fef3c4ff-ce6f-4133-8f8d-db194b4c99df" providerId="ADAL" clId="{34D80A34-D491-4043-8B98-495225E605BA}" dt="2022-02-07T19:59:43.564" v="1" actId="1076"/>
          <ac:picMkLst>
            <pc:docMk/>
            <pc:sldMk cId="92773590" sldId="2076138468"/>
            <ac:picMk id="15" creationId="{19B443EF-13DC-4BE2-B14B-15A821F41124}"/>
          </ac:picMkLst>
        </pc:picChg>
        <pc:picChg chg="del">
          <ac:chgData name="Joel Waymack" userId="fef3c4ff-ce6f-4133-8f8d-db194b4c99df" providerId="ADAL" clId="{34D80A34-D491-4043-8B98-495225E605BA}" dt="2022-02-08T14:10:53.444" v="84" actId="478"/>
          <ac:picMkLst>
            <pc:docMk/>
            <pc:sldMk cId="92773590" sldId="2076138468"/>
            <ac:picMk id="17" creationId="{A4401E5A-EBFC-4F0B-A55F-81741105287E}"/>
          </ac:picMkLst>
        </pc:picChg>
        <pc:picChg chg="mod">
          <ac:chgData name="Joel Waymack" userId="fef3c4ff-ce6f-4133-8f8d-db194b4c99df" providerId="ADAL" clId="{34D80A34-D491-4043-8B98-495225E605BA}" dt="2022-02-08T14:26:10.160" v="141"/>
          <ac:picMkLst>
            <pc:docMk/>
            <pc:sldMk cId="92773590" sldId="2076138468"/>
            <ac:picMk id="18" creationId="{3F8A0204-9105-472A-95C7-8B7A62C94B96}"/>
          </ac:picMkLst>
        </pc:picChg>
        <pc:picChg chg="mod">
          <ac:chgData name="Joel Waymack" userId="fef3c4ff-ce6f-4133-8f8d-db194b4c99df" providerId="ADAL" clId="{34D80A34-D491-4043-8B98-495225E605BA}" dt="2022-02-07T19:59:43.564" v="1" actId="1076"/>
          <ac:picMkLst>
            <pc:docMk/>
            <pc:sldMk cId="92773590" sldId="2076138468"/>
            <ac:picMk id="19" creationId="{924065D1-A89D-4719-BBED-1319B8F849F1}"/>
          </ac:picMkLst>
        </pc:picChg>
      </pc:sldChg>
      <pc:sldChg chg="addSp delSp modSp mod delAnim modAnim">
        <pc:chgData name="Joel Waymack" userId="fef3c4ff-ce6f-4133-8f8d-db194b4c99df" providerId="ADAL" clId="{34D80A34-D491-4043-8B98-495225E605BA}" dt="2022-02-08T14:13:44.963" v="137" actId="692"/>
        <pc:sldMkLst>
          <pc:docMk/>
          <pc:sldMk cId="2719624178" sldId="2076138472"/>
        </pc:sldMkLst>
        <pc:spChg chg="mod">
          <ac:chgData name="Joel Waymack" userId="fef3c4ff-ce6f-4133-8f8d-db194b4c99df" providerId="ADAL" clId="{34D80A34-D491-4043-8B98-495225E605BA}" dt="2022-02-08T14:10:25.314" v="82" actId="20577"/>
          <ac:spMkLst>
            <pc:docMk/>
            <pc:sldMk cId="2719624178" sldId="2076138472"/>
            <ac:spMk id="2" creationId="{9B873492-D151-5548-BF9A-9A1584C2D477}"/>
          </ac:spMkLst>
        </pc:spChg>
        <pc:spChg chg="del">
          <ac:chgData name="Joel Waymack" userId="fef3c4ff-ce6f-4133-8f8d-db194b4c99df" providerId="ADAL" clId="{34D80A34-D491-4043-8B98-495225E605BA}" dt="2022-02-08T14:11:36.864" v="90" actId="478"/>
          <ac:spMkLst>
            <pc:docMk/>
            <pc:sldMk cId="2719624178" sldId="2076138472"/>
            <ac:spMk id="8" creationId="{56559FDE-9FF4-4EC7-BB59-29C1760756A8}"/>
          </ac:spMkLst>
        </pc:spChg>
        <pc:spChg chg="mod">
          <ac:chgData name="Joel Waymack" userId="fef3c4ff-ce6f-4133-8f8d-db194b4c99df" providerId="ADAL" clId="{34D80A34-D491-4043-8B98-495225E605BA}" dt="2022-02-08T14:11:46.853" v="92" actId="1076"/>
          <ac:spMkLst>
            <pc:docMk/>
            <pc:sldMk cId="2719624178" sldId="2076138472"/>
            <ac:spMk id="12" creationId="{6488FBCC-B404-49F4-B983-AC7288A8E86E}"/>
          </ac:spMkLst>
        </pc:spChg>
        <pc:spChg chg="mod">
          <ac:chgData name="Joel Waymack" userId="fef3c4ff-ce6f-4133-8f8d-db194b4c99df" providerId="ADAL" clId="{34D80A34-D491-4043-8B98-495225E605BA}" dt="2022-02-08T14:11:10.066" v="88"/>
          <ac:spMkLst>
            <pc:docMk/>
            <pc:sldMk cId="2719624178" sldId="2076138472"/>
            <ac:spMk id="13" creationId="{6CC6CDE7-345D-4761-B767-A87755521F50}"/>
          </ac:spMkLst>
        </pc:spChg>
        <pc:spChg chg="add mod">
          <ac:chgData name="Joel Waymack" userId="fef3c4ff-ce6f-4133-8f8d-db194b4c99df" providerId="ADAL" clId="{34D80A34-D491-4043-8B98-495225E605BA}" dt="2022-02-08T14:13:16.525" v="119" actId="20577"/>
          <ac:spMkLst>
            <pc:docMk/>
            <pc:sldMk cId="2719624178" sldId="2076138472"/>
            <ac:spMk id="17" creationId="{69938E63-6576-43E7-9834-EFB5383F4D54}"/>
          </ac:spMkLst>
        </pc:spChg>
        <pc:grpChg chg="add mod">
          <ac:chgData name="Joel Waymack" userId="fef3c4ff-ce6f-4133-8f8d-db194b4c99df" providerId="ADAL" clId="{34D80A34-D491-4043-8B98-495225E605BA}" dt="2022-02-08T14:11:19.548" v="89" actId="1076"/>
          <ac:grpSpMkLst>
            <pc:docMk/>
            <pc:sldMk cId="2719624178" sldId="2076138472"/>
            <ac:grpSpMk id="10" creationId="{49B34FAA-E9C2-4788-B87E-B012C68F2A5B}"/>
          </ac:grpSpMkLst>
        </pc:grpChg>
        <pc:picChg chg="add del mod">
          <ac:chgData name="Joel Waymack" userId="fef3c4ff-ce6f-4133-8f8d-db194b4c99df" providerId="ADAL" clId="{34D80A34-D491-4043-8B98-495225E605BA}" dt="2022-02-08T14:12:36.079" v="96" actId="478"/>
          <ac:picMkLst>
            <pc:docMk/>
            <pc:sldMk cId="2719624178" sldId="2076138472"/>
            <ac:picMk id="4" creationId="{0305DE27-6E58-4B70-8587-C4C97877441A}"/>
          </ac:picMkLst>
        </pc:picChg>
        <pc:picChg chg="del">
          <ac:chgData name="Joel Waymack" userId="fef3c4ff-ce6f-4133-8f8d-db194b4c99df" providerId="ADAL" clId="{34D80A34-D491-4043-8B98-495225E605BA}" dt="2022-02-08T14:10:31.181" v="83" actId="478"/>
          <ac:picMkLst>
            <pc:docMk/>
            <pc:sldMk cId="2719624178" sldId="2076138472"/>
            <ac:picMk id="5" creationId="{A52A0381-C26B-4CC1-A7AC-C4A0470A4127}"/>
          </ac:picMkLst>
        </pc:picChg>
        <pc:picChg chg="add mod">
          <ac:chgData name="Joel Waymack" userId="fef3c4ff-ce6f-4133-8f8d-db194b4c99df" providerId="ADAL" clId="{34D80A34-D491-4043-8B98-495225E605BA}" dt="2022-02-08T14:12:56.865" v="101" actId="1076"/>
          <ac:picMkLst>
            <pc:docMk/>
            <pc:sldMk cId="2719624178" sldId="2076138472"/>
            <ac:picMk id="7" creationId="{7E88E4A6-F38D-4E6D-9374-6AD7BE994A5D}"/>
          </ac:picMkLst>
        </pc:picChg>
        <pc:picChg chg="mod">
          <ac:chgData name="Joel Waymack" userId="fef3c4ff-ce6f-4133-8f8d-db194b4c99df" providerId="ADAL" clId="{34D80A34-D491-4043-8B98-495225E605BA}" dt="2022-02-08T14:11:42.355" v="91" actId="1076"/>
          <ac:picMkLst>
            <pc:docMk/>
            <pc:sldMk cId="2719624178" sldId="2076138472"/>
            <ac:picMk id="9" creationId="{DC07F460-9448-44C2-9424-ED2CF73D29A3}"/>
          </ac:picMkLst>
        </pc:picChg>
        <pc:picChg chg="mod">
          <ac:chgData name="Joel Waymack" userId="fef3c4ff-ce6f-4133-8f8d-db194b4c99df" providerId="ADAL" clId="{34D80A34-D491-4043-8B98-495225E605BA}" dt="2022-02-08T14:11:10.066" v="88"/>
          <ac:picMkLst>
            <pc:docMk/>
            <pc:sldMk cId="2719624178" sldId="2076138472"/>
            <ac:picMk id="11" creationId="{D66FE61E-479B-4C85-8BB0-CB5168AE3A30}"/>
          </ac:picMkLst>
        </pc:picChg>
        <pc:picChg chg="add del mod">
          <ac:chgData name="Joel Waymack" userId="fef3c4ff-ce6f-4133-8f8d-db194b4c99df" providerId="ADAL" clId="{34D80A34-D491-4043-8B98-495225E605BA}" dt="2022-02-08T14:12:02.058" v="94" actId="478"/>
          <ac:picMkLst>
            <pc:docMk/>
            <pc:sldMk cId="2719624178" sldId="2076138472"/>
            <ac:picMk id="15" creationId="{C1EBC6FF-E229-4D7A-8EE9-680378F911EA}"/>
          </ac:picMkLst>
        </pc:picChg>
        <pc:cxnChg chg="add mod">
          <ac:chgData name="Joel Waymack" userId="fef3c4ff-ce6f-4133-8f8d-db194b4c99df" providerId="ADAL" clId="{34D80A34-D491-4043-8B98-495225E605BA}" dt="2022-02-08T14:13:44.963" v="137" actId="692"/>
          <ac:cxnSpMkLst>
            <pc:docMk/>
            <pc:sldMk cId="2719624178" sldId="2076138472"/>
            <ac:cxnSpMk id="19" creationId="{6717534F-B2F3-4BF6-81C9-03B25AE33A9E}"/>
          </ac:cxnSpMkLst>
        </pc:cxnChg>
      </pc:sldChg>
      <pc:sldChg chg="del">
        <pc:chgData name="Joel Waymack" userId="fef3c4ff-ce6f-4133-8f8d-db194b4c99df" providerId="ADAL" clId="{34D80A34-D491-4043-8B98-495225E605BA}" dt="2022-02-07T21:40:57.438" v="2" actId="47"/>
        <pc:sldMkLst>
          <pc:docMk/>
          <pc:sldMk cId="1329051624" sldId="2076138474"/>
        </pc:sldMkLst>
      </pc:sldChg>
      <pc:sldChg chg="addSp delSp modSp mod">
        <pc:chgData name="Joel Waymack" userId="fef3c4ff-ce6f-4133-8f8d-db194b4c99df" providerId="ADAL" clId="{34D80A34-D491-4043-8B98-495225E605BA}" dt="2022-02-08T14:10:59.519" v="87"/>
        <pc:sldMkLst>
          <pc:docMk/>
          <pc:sldMk cId="416298072" sldId="2076138477"/>
        </pc:sldMkLst>
        <pc:spChg chg="mod">
          <ac:chgData name="Joel Waymack" userId="fef3c4ff-ce6f-4133-8f8d-db194b4c99df" providerId="ADAL" clId="{34D80A34-D491-4043-8B98-495225E605BA}" dt="2022-02-08T14:10:59.519" v="87"/>
          <ac:spMkLst>
            <pc:docMk/>
            <pc:sldMk cId="416298072" sldId="2076138477"/>
            <ac:spMk id="16" creationId="{C87AB28F-A88B-4F1E-A9B1-DAA055F818FD}"/>
          </ac:spMkLst>
        </pc:spChg>
        <pc:grpChg chg="add mod">
          <ac:chgData name="Joel Waymack" userId="fef3c4ff-ce6f-4133-8f8d-db194b4c99df" providerId="ADAL" clId="{34D80A34-D491-4043-8B98-495225E605BA}" dt="2022-02-08T14:10:59.519" v="87"/>
          <ac:grpSpMkLst>
            <pc:docMk/>
            <pc:sldMk cId="416298072" sldId="2076138477"/>
            <ac:grpSpMk id="12" creationId="{D2877E21-CE5C-4391-8230-CC35A3233642}"/>
          </ac:grpSpMkLst>
        </pc:grpChg>
        <pc:picChg chg="mod">
          <ac:chgData name="Joel Waymack" userId="fef3c4ff-ce6f-4133-8f8d-db194b4c99df" providerId="ADAL" clId="{34D80A34-D491-4043-8B98-495225E605BA}" dt="2022-02-08T14:10:59.519" v="87"/>
          <ac:picMkLst>
            <pc:docMk/>
            <pc:sldMk cId="416298072" sldId="2076138477"/>
            <ac:picMk id="14" creationId="{7AFBF6F2-0D55-4A43-B1FD-D242AD4F0D38}"/>
          </ac:picMkLst>
        </pc:picChg>
        <pc:picChg chg="del">
          <ac:chgData name="Joel Waymack" userId="fef3c4ff-ce6f-4133-8f8d-db194b4c99df" providerId="ADAL" clId="{34D80A34-D491-4043-8B98-495225E605BA}" dt="2022-02-08T14:10:58.988" v="86" actId="478"/>
          <ac:picMkLst>
            <pc:docMk/>
            <pc:sldMk cId="416298072" sldId="2076138477"/>
            <ac:picMk id="17" creationId="{A4401E5A-EBFC-4F0B-A55F-81741105287E}"/>
          </ac:picMkLst>
        </pc:picChg>
      </pc:sldChg>
      <pc:sldChg chg="new del">
        <pc:chgData name="Joel Waymack" userId="fef3c4ff-ce6f-4133-8f8d-db194b4c99df" providerId="ADAL" clId="{34D80A34-D491-4043-8B98-495225E605BA}" dt="2022-02-08T14:08:21.031" v="4" actId="47"/>
        <pc:sldMkLst>
          <pc:docMk/>
          <pc:sldMk cId="1838166117" sldId="2076138482"/>
        </pc:sldMkLst>
      </pc:sldChg>
      <pc:sldChg chg="addSp modSp new mod">
        <pc:chgData name="Joel Waymack" userId="fef3c4ff-ce6f-4133-8f8d-db194b4c99df" providerId="ADAL" clId="{34D80A34-D491-4043-8B98-495225E605BA}" dt="2022-02-08T14:10:04.437" v="62" actId="22"/>
        <pc:sldMkLst>
          <pc:docMk/>
          <pc:sldMk cId="3222850800" sldId="2076138482"/>
        </pc:sldMkLst>
        <pc:spChg chg="mod">
          <ac:chgData name="Joel Waymack" userId="fef3c4ff-ce6f-4133-8f8d-db194b4c99df" providerId="ADAL" clId="{34D80A34-D491-4043-8B98-495225E605BA}" dt="2022-02-08T14:08:32.966" v="18" actId="20577"/>
          <ac:spMkLst>
            <pc:docMk/>
            <pc:sldMk cId="3222850800" sldId="2076138482"/>
            <ac:spMk id="2" creationId="{54873A35-3372-4526-9538-475E4B2492EA}"/>
          </ac:spMkLst>
        </pc:spChg>
        <pc:spChg chg="mod">
          <ac:chgData name="Joel Waymack" userId="fef3c4ff-ce6f-4133-8f8d-db194b4c99df" providerId="ADAL" clId="{34D80A34-D491-4043-8B98-495225E605BA}" dt="2022-02-08T14:09:58.181" v="61" actId="20577"/>
          <ac:spMkLst>
            <pc:docMk/>
            <pc:sldMk cId="3222850800" sldId="2076138482"/>
            <ac:spMk id="3" creationId="{65F25A48-D148-4DFA-BEC3-F85CE6C30D21}"/>
          </ac:spMkLst>
        </pc:spChg>
        <pc:picChg chg="add">
          <ac:chgData name="Joel Waymack" userId="fef3c4ff-ce6f-4133-8f8d-db194b4c99df" providerId="ADAL" clId="{34D80A34-D491-4043-8B98-495225E605BA}" dt="2022-02-08T14:10:04.437" v="62" actId="22"/>
          <ac:picMkLst>
            <pc:docMk/>
            <pc:sldMk cId="3222850800" sldId="2076138482"/>
            <ac:picMk id="5" creationId="{FDED7EF1-D354-4ED1-8BBE-5AF2D3603AE7}"/>
          </ac:picMkLst>
        </pc:picChg>
      </pc:sldChg>
      <pc:sldChg chg="addSp delSp modSp add mod">
        <pc:chgData name="Joel Waymack" userId="fef3c4ff-ce6f-4133-8f8d-db194b4c99df" providerId="ADAL" clId="{34D80A34-D491-4043-8B98-495225E605BA}" dt="2022-02-08T14:28:23.184" v="202"/>
        <pc:sldMkLst>
          <pc:docMk/>
          <pc:sldMk cId="3000938254" sldId="2076138483"/>
        </pc:sldMkLst>
        <pc:spChg chg="mod">
          <ac:chgData name="Joel Waymack" userId="fef3c4ff-ce6f-4133-8f8d-db194b4c99df" providerId="ADAL" clId="{34D80A34-D491-4043-8B98-495225E605BA}" dt="2022-02-08T14:27:48.196" v="167" actId="20577"/>
          <ac:spMkLst>
            <pc:docMk/>
            <pc:sldMk cId="3000938254" sldId="2076138483"/>
            <ac:spMk id="3" creationId="{D2D5D6E4-6B8F-E04E-97F2-F97D7B33081A}"/>
          </ac:spMkLst>
        </pc:spChg>
        <pc:spChg chg="mod">
          <ac:chgData name="Joel Waymack" userId="fef3c4ff-ce6f-4133-8f8d-db194b4c99df" providerId="ADAL" clId="{34D80A34-D491-4043-8B98-495225E605BA}" dt="2022-02-08T14:27:58.760" v="199" actId="20577"/>
          <ac:spMkLst>
            <pc:docMk/>
            <pc:sldMk cId="3000938254" sldId="2076138483"/>
            <ac:spMk id="4" creationId="{DC3EE3E9-3CDB-1140-9929-C6FA41835A90}"/>
          </ac:spMkLst>
        </pc:spChg>
        <pc:spChg chg="add del mod">
          <ac:chgData name="Joel Waymack" userId="fef3c4ff-ce6f-4133-8f8d-db194b4c99df" providerId="ADAL" clId="{34D80A34-D491-4043-8B98-495225E605BA}" dt="2022-02-08T14:27:29.746" v="155" actId="478"/>
          <ac:spMkLst>
            <pc:docMk/>
            <pc:sldMk cId="3000938254" sldId="2076138483"/>
            <ac:spMk id="7" creationId="{329DC886-9EEB-40EC-B9E0-29594A0F5646}"/>
          </ac:spMkLst>
        </pc:spChg>
        <pc:spChg chg="mod">
          <ac:chgData name="Joel Waymack" userId="fef3c4ff-ce6f-4133-8f8d-db194b4c99df" providerId="ADAL" clId="{34D80A34-D491-4043-8B98-495225E605BA}" dt="2022-02-08T14:28:08.288" v="200"/>
          <ac:spMkLst>
            <pc:docMk/>
            <pc:sldMk cId="3000938254" sldId="2076138483"/>
            <ac:spMk id="21" creationId="{C715A1A4-CD97-472A-896A-2D78E409FCD4}"/>
          </ac:spMkLst>
        </pc:spChg>
        <pc:spChg chg="mod">
          <ac:chgData name="Joel Waymack" userId="fef3c4ff-ce6f-4133-8f8d-db194b4c99df" providerId="ADAL" clId="{34D80A34-D491-4043-8B98-495225E605BA}" dt="2022-02-08T14:28:15.262" v="201"/>
          <ac:spMkLst>
            <pc:docMk/>
            <pc:sldMk cId="3000938254" sldId="2076138483"/>
            <ac:spMk id="24" creationId="{F87043AA-A8C0-4436-A68C-066671263920}"/>
          </ac:spMkLst>
        </pc:spChg>
        <pc:spChg chg="mod">
          <ac:chgData name="Joel Waymack" userId="fef3c4ff-ce6f-4133-8f8d-db194b4c99df" providerId="ADAL" clId="{34D80A34-D491-4043-8B98-495225E605BA}" dt="2022-02-08T14:28:23.184" v="202"/>
          <ac:spMkLst>
            <pc:docMk/>
            <pc:sldMk cId="3000938254" sldId="2076138483"/>
            <ac:spMk id="28" creationId="{6E5B1544-D3B5-43EE-9BF7-A49B31FDBA1D}"/>
          </ac:spMkLst>
        </pc:spChg>
        <pc:picChg chg="add mod ord">
          <ac:chgData name="Joel Waymack" userId="fef3c4ff-ce6f-4133-8f8d-db194b4c99df" providerId="ADAL" clId="{34D80A34-D491-4043-8B98-495225E605BA}" dt="2022-02-08T14:27:38.381" v="156" actId="14100"/>
          <ac:picMkLst>
            <pc:docMk/>
            <pc:sldMk cId="3000938254" sldId="2076138483"/>
            <ac:picMk id="2" creationId="{90E55B82-377D-4786-B678-B16D903667DB}"/>
          </ac:picMkLst>
        </pc:picChg>
        <pc:picChg chg="del mod">
          <ac:chgData name="Joel Waymack" userId="fef3c4ff-ce6f-4133-8f8d-db194b4c99df" providerId="ADAL" clId="{34D80A34-D491-4043-8B98-495225E605BA}" dt="2022-02-08T14:27:41.161" v="157" actId="478"/>
          <ac:picMkLst>
            <pc:docMk/>
            <pc:sldMk cId="3000938254" sldId="2076138483"/>
            <ac:picMk id="6" creationId="{A0CE3C7F-81C5-4D3A-B94F-43D25D272741}"/>
          </ac:picMkLst>
        </pc:picChg>
        <pc:picChg chg="del">
          <ac:chgData name="Joel Waymack" userId="fef3c4ff-ce6f-4133-8f8d-db194b4c99df" providerId="ADAL" clId="{34D80A34-D491-4043-8B98-495225E605BA}" dt="2022-02-08T14:27:26.780" v="154" actId="478"/>
          <ac:picMkLst>
            <pc:docMk/>
            <pc:sldMk cId="3000938254" sldId="2076138483"/>
            <ac:picMk id="18" creationId="{D37984C8-873D-6347-A136-27C9C5B2524F}"/>
          </ac:picMkLst>
        </pc:picChg>
      </pc:sldChg>
    </pc:docChg>
  </pc:docChgLst>
  <pc:docChgLst>
    <pc:chgData name="Chris McKee" userId="6289d5d0-910a-4816-9bdf-c9a43bc4b550" providerId="ADAL" clId="{87C30F13-2AB8-49D9-8B24-AFD1CD10260E}"/>
    <pc:docChg chg="custSel addSld modSld">
      <pc:chgData name="Chris McKee" userId="6289d5d0-910a-4816-9bdf-c9a43bc4b550" providerId="ADAL" clId="{87C30F13-2AB8-49D9-8B24-AFD1CD10260E}" dt="2022-05-23T18:33:55.930" v="117" actId="14826"/>
      <pc:docMkLst>
        <pc:docMk/>
      </pc:docMkLst>
      <pc:sldChg chg="modSp mod">
        <pc:chgData name="Chris McKee" userId="6289d5d0-910a-4816-9bdf-c9a43bc4b550" providerId="ADAL" clId="{87C30F13-2AB8-49D9-8B24-AFD1CD10260E}" dt="2022-05-23T18:33:55.930" v="117" actId="14826"/>
        <pc:sldMkLst>
          <pc:docMk/>
          <pc:sldMk cId="3000938254" sldId="2076138483"/>
        </pc:sldMkLst>
        <pc:spChg chg="mod">
          <ac:chgData name="Chris McKee" userId="6289d5d0-910a-4816-9bdf-c9a43bc4b550" providerId="ADAL" clId="{87C30F13-2AB8-49D9-8B24-AFD1CD10260E}" dt="2022-05-23T18:26:09.358" v="15" actId="20577"/>
          <ac:spMkLst>
            <pc:docMk/>
            <pc:sldMk cId="3000938254" sldId="2076138483"/>
            <ac:spMk id="3" creationId="{D2D5D6E4-6B8F-E04E-97F2-F97D7B33081A}"/>
          </ac:spMkLst>
        </pc:spChg>
        <pc:spChg chg="mod">
          <ac:chgData name="Chris McKee" userId="6289d5d0-910a-4816-9bdf-c9a43bc4b550" providerId="ADAL" clId="{87C30F13-2AB8-49D9-8B24-AFD1CD10260E}" dt="2022-05-23T18:27:29.776" v="103" actId="14100"/>
          <ac:spMkLst>
            <pc:docMk/>
            <pc:sldMk cId="3000938254" sldId="2076138483"/>
            <ac:spMk id="4" creationId="{DC3EE3E9-3CDB-1140-9929-C6FA41835A90}"/>
          </ac:spMkLst>
        </pc:spChg>
        <pc:spChg chg="mod">
          <ac:chgData name="Chris McKee" userId="6289d5d0-910a-4816-9bdf-c9a43bc4b550" providerId="ADAL" clId="{87C30F13-2AB8-49D9-8B24-AFD1CD10260E}" dt="2022-05-23T18:27:41.512" v="113" actId="20577"/>
          <ac:spMkLst>
            <pc:docMk/>
            <pc:sldMk cId="3000938254" sldId="2076138483"/>
            <ac:spMk id="21" creationId="{C715A1A4-CD97-472A-896A-2D78E409FCD4}"/>
          </ac:spMkLst>
        </pc:spChg>
        <pc:spChg chg="mod">
          <ac:chgData name="Chris McKee" userId="6289d5d0-910a-4816-9bdf-c9a43bc4b550" providerId="ADAL" clId="{87C30F13-2AB8-49D9-8B24-AFD1CD10260E}" dt="2022-05-23T18:28:41.604" v="116" actId="14100"/>
          <ac:spMkLst>
            <pc:docMk/>
            <pc:sldMk cId="3000938254" sldId="2076138483"/>
            <ac:spMk id="24" creationId="{F87043AA-A8C0-4436-A68C-066671263920}"/>
          </ac:spMkLst>
        </pc:spChg>
        <pc:spChg chg="mod">
          <ac:chgData name="Chris McKee" userId="6289d5d0-910a-4816-9bdf-c9a43bc4b550" providerId="ADAL" clId="{87C30F13-2AB8-49D9-8B24-AFD1CD10260E}" dt="2022-05-23T18:28:01.454" v="114"/>
          <ac:spMkLst>
            <pc:docMk/>
            <pc:sldMk cId="3000938254" sldId="2076138483"/>
            <ac:spMk id="28" creationId="{6E5B1544-D3B5-43EE-9BF7-A49B31FDBA1D}"/>
          </ac:spMkLst>
        </pc:spChg>
        <pc:picChg chg="mod">
          <ac:chgData name="Chris McKee" userId="6289d5d0-910a-4816-9bdf-c9a43bc4b550" providerId="ADAL" clId="{87C30F13-2AB8-49D9-8B24-AFD1CD10260E}" dt="2022-05-23T18:33:55.930" v="117" actId="14826"/>
          <ac:picMkLst>
            <pc:docMk/>
            <pc:sldMk cId="3000938254" sldId="2076138483"/>
            <ac:picMk id="2" creationId="{90E55B82-377D-4786-B678-B16D903667DB}"/>
          </ac:picMkLst>
        </pc:picChg>
      </pc:sldChg>
      <pc:sldChg chg="add mod modShow">
        <pc:chgData name="Chris McKee" userId="6289d5d0-910a-4816-9bdf-c9a43bc4b550" providerId="ADAL" clId="{87C30F13-2AB8-49D9-8B24-AFD1CD10260E}" dt="2022-05-23T18:26:00.785" v="1" actId="729"/>
        <pc:sldMkLst>
          <pc:docMk/>
          <pc:sldMk cId="370143734" sldId="2076138493"/>
        </pc:sldMkLst>
      </pc:sldChg>
    </pc:docChg>
  </pc:docChgLst>
  <pc:docChgLst>
    <pc:chgData name="Mitul Shah" userId="S::mitulshah@microsoft.com::7c5814cd-d3c9-4359-8376-58faf53cd4df" providerId="AD" clId="Web-{2C6BBBC0-7656-293D-6030-3F55D31DCF0E}"/>
    <pc:docChg chg="">
      <pc:chgData name="Mitul Shah" userId="S::mitulshah@microsoft.com::7c5814cd-d3c9-4359-8376-58faf53cd4df" providerId="AD" clId="Web-{2C6BBBC0-7656-293D-6030-3F55D31DCF0E}" dt="2022-06-08T03:48:30.496" v="1"/>
      <pc:docMkLst>
        <pc:docMk/>
      </pc:docMkLst>
      <pc:sldChg chg="delCm">
        <pc:chgData name="Mitul Shah" userId="S::mitulshah@microsoft.com::7c5814cd-d3c9-4359-8376-58faf53cd4df" providerId="AD" clId="Web-{2C6BBBC0-7656-293D-6030-3F55D31DCF0E}" dt="2022-06-08T03:48:13.230" v="0"/>
        <pc:sldMkLst>
          <pc:docMk/>
          <pc:sldMk cId="4103315159" sldId="2123258471"/>
        </pc:sldMkLst>
      </pc:sldChg>
      <pc:sldChg chg="delCm">
        <pc:chgData name="Mitul Shah" userId="S::mitulshah@microsoft.com::7c5814cd-d3c9-4359-8376-58faf53cd4df" providerId="AD" clId="Web-{2C6BBBC0-7656-293D-6030-3F55D31DCF0E}" dt="2022-06-08T03:48:30.496" v="1"/>
        <pc:sldMkLst>
          <pc:docMk/>
          <pc:sldMk cId="3506576806" sldId="2142532346"/>
        </pc:sldMkLst>
      </pc:sldChg>
    </pc:docChg>
  </pc:docChgLst>
  <pc:docChgLst>
    <pc:chgData name="Mitul Shah" userId="7c5814cd-d3c9-4359-8376-58faf53cd4df" providerId="ADAL" clId="{19B48E26-E409-4811-85F9-94C8369EFDFC}"/>
    <pc:docChg chg="undo custSel modSld">
      <pc:chgData name="Mitul Shah" userId="7c5814cd-d3c9-4359-8376-58faf53cd4df" providerId="ADAL" clId="{19B48E26-E409-4811-85F9-94C8369EFDFC}" dt="2021-10-20T04:32:48.476" v="42" actId="20577"/>
      <pc:docMkLst>
        <pc:docMk/>
      </pc:docMkLst>
      <pc:sldChg chg="modSp mod">
        <pc:chgData name="Mitul Shah" userId="7c5814cd-d3c9-4359-8376-58faf53cd4df" providerId="ADAL" clId="{19B48E26-E409-4811-85F9-94C8369EFDFC}" dt="2021-10-18T20:10:00.987" v="11" actId="14826"/>
        <pc:sldMkLst>
          <pc:docMk/>
          <pc:sldMk cId="92773590" sldId="2076138468"/>
        </pc:sldMkLst>
        <pc:spChg chg="mod">
          <ac:chgData name="Mitul Shah" userId="7c5814cd-d3c9-4359-8376-58faf53cd4df" providerId="ADAL" clId="{19B48E26-E409-4811-85F9-94C8369EFDFC}" dt="2021-10-18T20:09:08.528" v="7" actId="14100"/>
          <ac:spMkLst>
            <pc:docMk/>
            <pc:sldMk cId="92773590" sldId="2076138468"/>
            <ac:spMk id="21" creationId="{C715A1A4-CD97-472A-896A-2D78E409FCD4}"/>
          </ac:spMkLst>
        </pc:spChg>
        <pc:spChg chg="mod">
          <ac:chgData name="Mitul Shah" userId="7c5814cd-d3c9-4359-8376-58faf53cd4df" providerId="ADAL" clId="{19B48E26-E409-4811-85F9-94C8369EFDFC}" dt="2021-10-18T20:09:08.528" v="7" actId="14100"/>
          <ac:spMkLst>
            <pc:docMk/>
            <pc:sldMk cId="92773590" sldId="2076138468"/>
            <ac:spMk id="24" creationId="{F87043AA-A8C0-4436-A68C-066671263920}"/>
          </ac:spMkLst>
        </pc:spChg>
        <pc:spChg chg="mod">
          <ac:chgData name="Mitul Shah" userId="7c5814cd-d3c9-4359-8376-58faf53cd4df" providerId="ADAL" clId="{19B48E26-E409-4811-85F9-94C8369EFDFC}" dt="2021-10-18T20:09:25.533" v="10"/>
          <ac:spMkLst>
            <pc:docMk/>
            <pc:sldMk cId="92773590" sldId="2076138468"/>
            <ac:spMk id="28" creationId="{6E5B1544-D3B5-43EE-9BF7-A49B31FDBA1D}"/>
          </ac:spMkLst>
        </pc:spChg>
        <pc:picChg chg="mod">
          <ac:chgData name="Mitul Shah" userId="7c5814cd-d3c9-4359-8376-58faf53cd4df" providerId="ADAL" clId="{19B48E26-E409-4811-85F9-94C8369EFDFC}" dt="2021-10-18T20:09:08.528" v="7" actId="14100"/>
          <ac:picMkLst>
            <pc:docMk/>
            <pc:sldMk cId="92773590" sldId="2076138468"/>
            <ac:picMk id="13" creationId="{F9E0B09C-2D94-4B2E-AACB-1D8466E85F14}"/>
          </ac:picMkLst>
        </pc:picChg>
        <pc:picChg chg="mod">
          <ac:chgData name="Mitul Shah" userId="7c5814cd-d3c9-4359-8376-58faf53cd4df" providerId="ADAL" clId="{19B48E26-E409-4811-85F9-94C8369EFDFC}" dt="2021-10-18T20:09:08.528" v="7" actId="14100"/>
          <ac:picMkLst>
            <pc:docMk/>
            <pc:sldMk cId="92773590" sldId="2076138468"/>
            <ac:picMk id="15" creationId="{19B443EF-13DC-4BE2-B14B-15A821F41124}"/>
          </ac:picMkLst>
        </pc:picChg>
        <pc:picChg chg="mod">
          <ac:chgData name="Mitul Shah" userId="7c5814cd-d3c9-4359-8376-58faf53cd4df" providerId="ADAL" clId="{19B48E26-E409-4811-85F9-94C8369EFDFC}" dt="2021-10-18T20:10:00.987" v="11" actId="14826"/>
          <ac:picMkLst>
            <pc:docMk/>
            <pc:sldMk cId="92773590" sldId="2076138468"/>
            <ac:picMk id="18" creationId="{D37984C8-873D-6347-A136-27C9C5B2524F}"/>
          </ac:picMkLst>
        </pc:picChg>
        <pc:picChg chg="mod">
          <ac:chgData name="Mitul Shah" userId="7c5814cd-d3c9-4359-8376-58faf53cd4df" providerId="ADAL" clId="{19B48E26-E409-4811-85F9-94C8369EFDFC}" dt="2021-10-18T20:09:08.528" v="7" actId="14100"/>
          <ac:picMkLst>
            <pc:docMk/>
            <pc:sldMk cId="92773590" sldId="2076138468"/>
            <ac:picMk id="19" creationId="{924065D1-A89D-4719-BBED-1319B8F849F1}"/>
          </ac:picMkLst>
        </pc:picChg>
      </pc:sldChg>
      <pc:sldChg chg="delSp modSp mod">
        <pc:chgData name="Mitul Shah" userId="7c5814cd-d3c9-4359-8376-58faf53cd4df" providerId="ADAL" clId="{19B48E26-E409-4811-85F9-94C8369EFDFC}" dt="2021-10-20T04:32:48.476" v="42" actId="20577"/>
        <pc:sldMkLst>
          <pc:docMk/>
          <pc:sldMk cId="2719624178" sldId="2076138472"/>
        </pc:sldMkLst>
        <pc:spChg chg="mod">
          <ac:chgData name="Mitul Shah" userId="7c5814cd-d3c9-4359-8376-58faf53cd4df" providerId="ADAL" clId="{19B48E26-E409-4811-85F9-94C8369EFDFC}" dt="2021-10-20T04:32:48.476" v="42" actId="20577"/>
          <ac:spMkLst>
            <pc:docMk/>
            <pc:sldMk cId="2719624178" sldId="2076138472"/>
            <ac:spMk id="8" creationId="{56559FDE-9FF4-4EC7-BB59-29C1760756A8}"/>
          </ac:spMkLst>
        </pc:spChg>
        <pc:spChg chg="del">
          <ac:chgData name="Mitul Shah" userId="7c5814cd-d3c9-4359-8376-58faf53cd4df" providerId="ADAL" clId="{19B48E26-E409-4811-85F9-94C8369EFDFC}" dt="2021-10-20T04:32:19.798" v="12" actId="478"/>
          <ac:spMkLst>
            <pc:docMk/>
            <pc:sldMk cId="2719624178" sldId="2076138472"/>
            <ac:spMk id="10" creationId="{E160CE17-12DC-4DFA-9DEE-F816E0AE80E7}"/>
          </ac:spMkLst>
        </pc:spChg>
        <pc:spChg chg="del mod">
          <ac:chgData name="Mitul Shah" userId="7c5814cd-d3c9-4359-8376-58faf53cd4df" providerId="ADAL" clId="{19B48E26-E409-4811-85F9-94C8369EFDFC}" dt="2021-10-20T04:32:24.443" v="14" actId="478"/>
          <ac:spMkLst>
            <pc:docMk/>
            <pc:sldMk cId="2719624178" sldId="2076138472"/>
            <ac:spMk id="11" creationId="{360DB8C1-7B9D-4141-ABC0-6DD08831C387}"/>
          </ac:spMkLst>
        </pc:spChg>
        <pc:spChg chg="mod">
          <ac:chgData name="Mitul Shah" userId="7c5814cd-d3c9-4359-8376-58faf53cd4df" providerId="ADAL" clId="{19B48E26-E409-4811-85F9-94C8369EFDFC}" dt="2021-10-20T04:32:30.405" v="15" actId="1076"/>
          <ac:spMkLst>
            <pc:docMk/>
            <pc:sldMk cId="2719624178" sldId="2076138472"/>
            <ac:spMk id="12" creationId="{6488FBCC-B404-49F4-B983-AC7288A8E86E}"/>
          </ac:spMkLst>
        </pc:spChg>
        <pc:picChg chg="mod">
          <ac:chgData name="Mitul Shah" userId="7c5814cd-d3c9-4359-8376-58faf53cd4df" providerId="ADAL" clId="{19B48E26-E409-4811-85F9-94C8369EFDFC}" dt="2021-10-20T04:32:30.405" v="15" actId="1076"/>
          <ac:picMkLst>
            <pc:docMk/>
            <pc:sldMk cId="2719624178" sldId="2076138472"/>
            <ac:picMk id="9" creationId="{DC07F460-9448-44C2-9424-ED2CF73D29A3}"/>
          </ac:picMkLst>
        </pc:picChg>
        <pc:picChg chg="del">
          <ac:chgData name="Mitul Shah" userId="7c5814cd-d3c9-4359-8376-58faf53cd4df" providerId="ADAL" clId="{19B48E26-E409-4811-85F9-94C8369EFDFC}" dt="2021-10-20T04:32:19.798" v="12" actId="478"/>
          <ac:picMkLst>
            <pc:docMk/>
            <pc:sldMk cId="2719624178" sldId="2076138472"/>
            <ac:picMk id="13" creationId="{820A758F-BF80-48E7-8750-4C29230910AC}"/>
          </ac:picMkLst>
        </pc:picChg>
      </pc:sldChg>
    </pc:docChg>
  </pc:docChgLst>
  <pc:docChgLst>
    <pc:chgData name="Walid Amro" userId="S::waamro@microsoft.com::905df89b-28d8-4943-9387-4e15c612d1d4" providerId="AD" clId="Web-{6E3A96A8-F736-4F24-AF67-FCD638BCBDD9}"/>
    <pc:docChg chg="modSld">
      <pc:chgData name="Walid Amro" userId="S::waamro@microsoft.com::905df89b-28d8-4943-9387-4e15c612d1d4" providerId="AD" clId="Web-{6E3A96A8-F736-4F24-AF67-FCD638BCBDD9}" dt="2021-08-12T11:37:19.204" v="10"/>
      <pc:docMkLst>
        <pc:docMk/>
      </pc:docMkLst>
      <pc:sldChg chg="delSp">
        <pc:chgData name="Walid Amro" userId="S::waamro@microsoft.com::905df89b-28d8-4943-9387-4e15c612d1d4" providerId="AD" clId="Web-{6E3A96A8-F736-4F24-AF67-FCD638BCBDD9}" dt="2021-08-12T11:36:48.907" v="0"/>
        <pc:sldMkLst>
          <pc:docMk/>
          <pc:sldMk cId="2749108039" sldId="2076137578"/>
        </pc:sldMkLst>
        <pc:picChg chg="del">
          <ac:chgData name="Walid Amro" userId="S::waamro@microsoft.com::905df89b-28d8-4943-9387-4e15c612d1d4" providerId="AD" clId="Web-{6E3A96A8-F736-4F24-AF67-FCD638BCBDD9}" dt="2021-08-12T11:36:48.907" v="0"/>
          <ac:picMkLst>
            <pc:docMk/>
            <pc:sldMk cId="2749108039" sldId="2076137578"/>
            <ac:picMk id="3" creationId="{7C8E2314-B954-477D-8209-743F345E340B}"/>
          </ac:picMkLst>
        </pc:picChg>
      </pc:sldChg>
      <pc:sldChg chg="delSp">
        <pc:chgData name="Walid Amro" userId="S::waamro@microsoft.com::905df89b-28d8-4943-9387-4e15c612d1d4" providerId="AD" clId="Web-{6E3A96A8-F736-4F24-AF67-FCD638BCBDD9}" dt="2021-08-12T11:36:51.439" v="1"/>
        <pc:sldMkLst>
          <pc:docMk/>
          <pc:sldMk cId="3968036998" sldId="2076138409"/>
        </pc:sldMkLst>
        <pc:picChg chg="del">
          <ac:chgData name="Walid Amro" userId="S::waamro@microsoft.com::905df89b-28d8-4943-9387-4e15c612d1d4" providerId="AD" clId="Web-{6E3A96A8-F736-4F24-AF67-FCD638BCBDD9}" dt="2021-08-12T11:36:51.439" v="1"/>
          <ac:picMkLst>
            <pc:docMk/>
            <pc:sldMk cId="3968036998" sldId="2076138409"/>
            <ac:picMk id="4" creationId="{958676DA-23F7-466A-AA95-FB434851ED2C}"/>
          </ac:picMkLst>
        </pc:picChg>
      </pc:sldChg>
      <pc:sldChg chg="delSp">
        <pc:chgData name="Walid Amro" userId="S::waamro@microsoft.com::905df89b-28d8-4943-9387-4e15c612d1d4" providerId="AD" clId="Web-{6E3A96A8-F736-4F24-AF67-FCD638BCBDD9}" dt="2021-08-12T11:36:54.235" v="2"/>
        <pc:sldMkLst>
          <pc:docMk/>
          <pc:sldMk cId="268486024" sldId="2076138410"/>
        </pc:sldMkLst>
        <pc:picChg chg="del">
          <ac:chgData name="Walid Amro" userId="S::waamro@microsoft.com::905df89b-28d8-4943-9387-4e15c612d1d4" providerId="AD" clId="Web-{6E3A96A8-F736-4F24-AF67-FCD638BCBDD9}" dt="2021-08-12T11:36:54.235" v="2"/>
          <ac:picMkLst>
            <pc:docMk/>
            <pc:sldMk cId="268486024" sldId="2076138410"/>
            <ac:picMk id="4" creationId="{958676DA-23F7-466A-AA95-FB434851ED2C}"/>
          </ac:picMkLst>
        </pc:picChg>
      </pc:sldChg>
      <pc:sldChg chg="delSp">
        <pc:chgData name="Walid Amro" userId="S::waamro@microsoft.com::905df89b-28d8-4943-9387-4e15c612d1d4" providerId="AD" clId="Web-{6E3A96A8-F736-4F24-AF67-FCD638BCBDD9}" dt="2021-08-12T11:36:57.610" v="3"/>
        <pc:sldMkLst>
          <pc:docMk/>
          <pc:sldMk cId="113621815" sldId="2076138411"/>
        </pc:sldMkLst>
        <pc:picChg chg="del">
          <ac:chgData name="Walid Amro" userId="S::waamro@microsoft.com::905df89b-28d8-4943-9387-4e15c612d1d4" providerId="AD" clId="Web-{6E3A96A8-F736-4F24-AF67-FCD638BCBDD9}" dt="2021-08-12T11:36:57.610" v="3"/>
          <ac:picMkLst>
            <pc:docMk/>
            <pc:sldMk cId="113621815" sldId="2076138411"/>
            <ac:picMk id="4" creationId="{958676DA-23F7-466A-AA95-FB434851ED2C}"/>
          </ac:picMkLst>
        </pc:picChg>
      </pc:sldChg>
      <pc:sldChg chg="delSp">
        <pc:chgData name="Walid Amro" userId="S::waamro@microsoft.com::905df89b-28d8-4943-9387-4e15c612d1d4" providerId="AD" clId="Web-{6E3A96A8-F736-4F24-AF67-FCD638BCBDD9}" dt="2021-08-12T11:37:00.235" v="4"/>
        <pc:sldMkLst>
          <pc:docMk/>
          <pc:sldMk cId="2719526966" sldId="2076138412"/>
        </pc:sldMkLst>
        <pc:picChg chg="del">
          <ac:chgData name="Walid Amro" userId="S::waamro@microsoft.com::905df89b-28d8-4943-9387-4e15c612d1d4" providerId="AD" clId="Web-{6E3A96A8-F736-4F24-AF67-FCD638BCBDD9}" dt="2021-08-12T11:37:00.235" v="4"/>
          <ac:picMkLst>
            <pc:docMk/>
            <pc:sldMk cId="2719526966" sldId="2076138412"/>
            <ac:picMk id="4" creationId="{958676DA-23F7-466A-AA95-FB434851ED2C}"/>
          </ac:picMkLst>
        </pc:picChg>
      </pc:sldChg>
      <pc:sldChg chg="delSp">
        <pc:chgData name="Walid Amro" userId="S::waamro@microsoft.com::905df89b-28d8-4943-9387-4e15c612d1d4" providerId="AD" clId="Web-{6E3A96A8-F736-4F24-AF67-FCD638BCBDD9}" dt="2021-08-12T11:37:03.579" v="5"/>
        <pc:sldMkLst>
          <pc:docMk/>
          <pc:sldMk cId="3387340258" sldId="2076138414"/>
        </pc:sldMkLst>
        <pc:picChg chg="del">
          <ac:chgData name="Walid Amro" userId="S::waamro@microsoft.com::905df89b-28d8-4943-9387-4e15c612d1d4" providerId="AD" clId="Web-{6E3A96A8-F736-4F24-AF67-FCD638BCBDD9}" dt="2021-08-12T11:37:03.579" v="5"/>
          <ac:picMkLst>
            <pc:docMk/>
            <pc:sldMk cId="3387340258" sldId="2076138414"/>
            <ac:picMk id="4" creationId="{958676DA-23F7-466A-AA95-FB434851ED2C}"/>
          </ac:picMkLst>
        </pc:picChg>
      </pc:sldChg>
      <pc:sldChg chg="delSp">
        <pc:chgData name="Walid Amro" userId="S::waamro@microsoft.com::905df89b-28d8-4943-9387-4e15c612d1d4" providerId="AD" clId="Web-{6E3A96A8-F736-4F24-AF67-FCD638BCBDD9}" dt="2021-08-12T11:37:07.829" v="6"/>
        <pc:sldMkLst>
          <pc:docMk/>
          <pc:sldMk cId="2859097791" sldId="2076138416"/>
        </pc:sldMkLst>
        <pc:picChg chg="del">
          <ac:chgData name="Walid Amro" userId="S::waamro@microsoft.com::905df89b-28d8-4943-9387-4e15c612d1d4" providerId="AD" clId="Web-{6E3A96A8-F736-4F24-AF67-FCD638BCBDD9}" dt="2021-08-12T11:37:07.829" v="6"/>
          <ac:picMkLst>
            <pc:docMk/>
            <pc:sldMk cId="2859097791" sldId="2076138416"/>
            <ac:picMk id="4" creationId="{958676DA-23F7-466A-AA95-FB434851ED2C}"/>
          </ac:picMkLst>
        </pc:picChg>
      </pc:sldChg>
      <pc:sldChg chg="delSp">
        <pc:chgData name="Walid Amro" userId="S::waamro@microsoft.com::905df89b-28d8-4943-9387-4e15c612d1d4" providerId="AD" clId="Web-{6E3A96A8-F736-4F24-AF67-FCD638BCBDD9}" dt="2021-08-12T11:37:10.423" v="7"/>
        <pc:sldMkLst>
          <pc:docMk/>
          <pc:sldMk cId="3447063354" sldId="2076138417"/>
        </pc:sldMkLst>
        <pc:picChg chg="del">
          <ac:chgData name="Walid Amro" userId="S::waamro@microsoft.com::905df89b-28d8-4943-9387-4e15c612d1d4" providerId="AD" clId="Web-{6E3A96A8-F736-4F24-AF67-FCD638BCBDD9}" dt="2021-08-12T11:37:10.423" v="7"/>
          <ac:picMkLst>
            <pc:docMk/>
            <pc:sldMk cId="3447063354" sldId="2076138417"/>
            <ac:picMk id="4" creationId="{958676DA-23F7-466A-AA95-FB434851ED2C}"/>
          </ac:picMkLst>
        </pc:picChg>
      </pc:sldChg>
      <pc:sldChg chg="delSp">
        <pc:chgData name="Walid Amro" userId="S::waamro@microsoft.com::905df89b-28d8-4943-9387-4e15c612d1d4" providerId="AD" clId="Web-{6E3A96A8-F736-4F24-AF67-FCD638BCBDD9}" dt="2021-08-12T11:37:13.735" v="8"/>
        <pc:sldMkLst>
          <pc:docMk/>
          <pc:sldMk cId="505078063" sldId="2076138418"/>
        </pc:sldMkLst>
        <pc:picChg chg="del">
          <ac:chgData name="Walid Amro" userId="S::waamro@microsoft.com::905df89b-28d8-4943-9387-4e15c612d1d4" providerId="AD" clId="Web-{6E3A96A8-F736-4F24-AF67-FCD638BCBDD9}" dt="2021-08-12T11:37:13.735" v="8"/>
          <ac:picMkLst>
            <pc:docMk/>
            <pc:sldMk cId="505078063" sldId="2076138418"/>
            <ac:picMk id="4" creationId="{958676DA-23F7-466A-AA95-FB434851ED2C}"/>
          </ac:picMkLst>
        </pc:picChg>
      </pc:sldChg>
      <pc:sldChg chg="delSp">
        <pc:chgData name="Walid Amro" userId="S::waamro@microsoft.com::905df89b-28d8-4943-9387-4e15c612d1d4" providerId="AD" clId="Web-{6E3A96A8-F736-4F24-AF67-FCD638BCBDD9}" dt="2021-08-12T11:37:16.689" v="9"/>
        <pc:sldMkLst>
          <pc:docMk/>
          <pc:sldMk cId="2511556185" sldId="2076138419"/>
        </pc:sldMkLst>
        <pc:picChg chg="del">
          <ac:chgData name="Walid Amro" userId="S::waamro@microsoft.com::905df89b-28d8-4943-9387-4e15c612d1d4" providerId="AD" clId="Web-{6E3A96A8-F736-4F24-AF67-FCD638BCBDD9}" dt="2021-08-12T11:37:16.689" v="9"/>
          <ac:picMkLst>
            <pc:docMk/>
            <pc:sldMk cId="2511556185" sldId="2076138419"/>
            <ac:picMk id="4" creationId="{958676DA-23F7-466A-AA95-FB434851ED2C}"/>
          </ac:picMkLst>
        </pc:picChg>
      </pc:sldChg>
      <pc:sldChg chg="delSp">
        <pc:chgData name="Walid Amro" userId="S::waamro@microsoft.com::905df89b-28d8-4943-9387-4e15c612d1d4" providerId="AD" clId="Web-{6E3A96A8-F736-4F24-AF67-FCD638BCBDD9}" dt="2021-08-12T11:37:19.204" v="10"/>
        <pc:sldMkLst>
          <pc:docMk/>
          <pc:sldMk cId="359278914" sldId="2076138420"/>
        </pc:sldMkLst>
        <pc:picChg chg="del">
          <ac:chgData name="Walid Amro" userId="S::waamro@microsoft.com::905df89b-28d8-4943-9387-4e15c612d1d4" providerId="AD" clId="Web-{6E3A96A8-F736-4F24-AF67-FCD638BCBDD9}" dt="2021-08-12T11:37:19.204" v="10"/>
          <ac:picMkLst>
            <pc:docMk/>
            <pc:sldMk cId="359278914" sldId="2076138420"/>
            <ac:picMk id="4" creationId="{958676DA-23F7-466A-AA95-FB434851ED2C}"/>
          </ac:picMkLst>
        </pc:picChg>
      </pc:sldChg>
    </pc:docChg>
  </pc:docChgLst>
  <pc:docChgLst>
    <pc:chgData name="Arsene Dumont Nguezang Nsaha" userId="S::anguezangnsa@microsoft.com::bf9b1e60-5852-44da-962a-7049520d5976" providerId="AD" clId="Web-{0EDFBC27-51C7-44EA-ACA7-0378A7A54825}"/>
    <pc:docChg chg="modSld">
      <pc:chgData name="Arsene Dumont Nguezang Nsaha" userId="S::anguezangnsa@microsoft.com::bf9b1e60-5852-44da-962a-7049520d5976" providerId="AD" clId="Web-{0EDFBC27-51C7-44EA-ACA7-0378A7A54825}" dt="2022-06-08T14:42:34.966" v="50"/>
      <pc:docMkLst>
        <pc:docMk/>
      </pc:docMkLst>
      <pc:sldChg chg="modNotes">
        <pc:chgData name="Arsene Dumont Nguezang Nsaha" userId="S::anguezangnsa@microsoft.com::bf9b1e60-5852-44da-962a-7049520d5976" providerId="AD" clId="Web-{0EDFBC27-51C7-44EA-ACA7-0378A7A54825}" dt="2022-06-08T14:42:34.966" v="50"/>
        <pc:sldMkLst>
          <pc:docMk/>
          <pc:sldMk cId="4086189865" sldId="2141411292"/>
        </pc:sldMkLst>
      </pc:sldChg>
    </pc:docChg>
  </pc:docChgLst>
  <pc:docChgLst>
    <pc:chgData clId="Web-{D06082E7-5D63-4336-9E38-0521B583F695}"/>
    <pc:docChg chg="modSld">
      <pc:chgData name="" userId="" providerId="" clId="Web-{D06082E7-5D63-4336-9E38-0521B583F695}" dt="2022-06-08T14:11:22.764" v="342"/>
      <pc:docMkLst>
        <pc:docMk/>
      </pc:docMkLst>
      <pc:sldChg chg="modNotes">
        <pc:chgData name="" userId="" providerId="" clId="Web-{D06082E7-5D63-4336-9E38-0521B583F695}" dt="2022-06-08T13:39:14.390" v="136"/>
        <pc:sldMkLst>
          <pc:docMk/>
          <pc:sldMk cId="2196788436" sldId="11157"/>
        </pc:sldMkLst>
      </pc:sldChg>
      <pc:sldChg chg="modNotes">
        <pc:chgData name="" userId="" providerId="" clId="Web-{D06082E7-5D63-4336-9E38-0521B583F695}" dt="2022-06-08T14:11:22.764" v="342"/>
        <pc:sldMkLst>
          <pc:docMk/>
          <pc:sldMk cId="3072908051" sldId="2076137291"/>
        </pc:sldMkLst>
      </pc:sldChg>
      <pc:sldChg chg="modNotes">
        <pc:chgData name="" userId="" providerId="" clId="Web-{D06082E7-5D63-4336-9E38-0521B583F695}" dt="2022-06-08T13:48:10.735" v="172"/>
        <pc:sldMkLst>
          <pc:docMk/>
          <pc:sldMk cId="333343594" sldId="2142532848"/>
        </pc:sldMkLst>
      </pc:sldChg>
    </pc:docChg>
  </pc:docChgLst>
  <pc:docChgLst>
    <pc:chgData name="Mitul Shah" userId="7c5814cd-d3c9-4359-8376-58faf53cd4df" providerId="ADAL" clId="{D92729D5-3C84-41F0-AD60-76652992FBC2}"/>
    <pc:docChg chg="undo custSel addSld delSld modSld modShowInfo">
      <pc:chgData name="Mitul Shah" userId="7c5814cd-d3c9-4359-8376-58faf53cd4df" providerId="ADAL" clId="{D92729D5-3C84-41F0-AD60-76652992FBC2}" dt="2022-02-09T14:35:46.404" v="245" actId="47"/>
      <pc:docMkLst>
        <pc:docMk/>
      </pc:docMkLst>
      <pc:sldChg chg="add">
        <pc:chgData name="Mitul Shah" userId="7c5814cd-d3c9-4359-8376-58faf53cd4df" providerId="ADAL" clId="{D92729D5-3C84-41F0-AD60-76652992FBC2}" dt="2022-02-09T05:09:57.640" v="0"/>
        <pc:sldMkLst>
          <pc:docMk/>
          <pc:sldMk cId="2611851402" sldId="2076138484"/>
        </pc:sldMkLst>
      </pc:sldChg>
      <pc:sldChg chg="addSp delSp modSp new del mod modAnim">
        <pc:chgData name="Mitul Shah" userId="7c5814cd-d3c9-4359-8376-58faf53cd4df" providerId="ADAL" clId="{D92729D5-3C84-41F0-AD60-76652992FBC2}" dt="2022-02-09T14:35:46.404" v="245" actId="47"/>
        <pc:sldMkLst>
          <pc:docMk/>
          <pc:sldMk cId="2447964554" sldId="2076138485"/>
        </pc:sldMkLst>
        <pc:spChg chg="add del mod">
          <ac:chgData name="Mitul Shah" userId="7c5814cd-d3c9-4359-8376-58faf53cd4df" providerId="ADAL" clId="{D92729D5-3C84-41F0-AD60-76652992FBC2}" dt="2022-02-09T05:29:17.599" v="5" actId="478"/>
          <ac:spMkLst>
            <pc:docMk/>
            <pc:sldMk cId="2447964554" sldId="2076138485"/>
            <ac:spMk id="5" creationId="{8DE09FDA-AA26-4117-8E77-D17B616135C9}"/>
          </ac:spMkLst>
        </pc:spChg>
        <pc:spChg chg="add">
          <ac:chgData name="Mitul Shah" userId="7c5814cd-d3c9-4359-8376-58faf53cd4df" providerId="ADAL" clId="{D92729D5-3C84-41F0-AD60-76652992FBC2}" dt="2022-02-09T05:29:18.106" v="6" actId="22"/>
          <ac:spMkLst>
            <pc:docMk/>
            <pc:sldMk cId="2447964554" sldId="2076138485"/>
            <ac:spMk id="9" creationId="{89A45C3C-3B65-43E4-B262-04A737D175B6}"/>
          </ac:spMkLst>
        </pc:spChg>
        <pc:spChg chg="add del mod">
          <ac:chgData name="Mitul Shah" userId="7c5814cd-d3c9-4359-8376-58faf53cd4df" providerId="ADAL" clId="{D92729D5-3C84-41F0-AD60-76652992FBC2}" dt="2022-02-09T05:30:59.593" v="32" actId="478"/>
          <ac:spMkLst>
            <pc:docMk/>
            <pc:sldMk cId="2447964554" sldId="2076138485"/>
            <ac:spMk id="10" creationId="{956F6DD6-87EF-4276-89AC-58D42FB88D2A}"/>
          </ac:spMkLst>
        </pc:spChg>
        <pc:spChg chg="add del">
          <ac:chgData name="Mitul Shah" userId="7c5814cd-d3c9-4359-8376-58faf53cd4df" providerId="ADAL" clId="{D92729D5-3C84-41F0-AD60-76652992FBC2}" dt="2022-02-09T05:31:05.522" v="34" actId="22"/>
          <ac:spMkLst>
            <pc:docMk/>
            <pc:sldMk cId="2447964554" sldId="2076138485"/>
            <ac:spMk id="12" creationId="{80BB5DEF-30CB-4654-A71B-AEB14D920FFB}"/>
          </ac:spMkLst>
        </pc:spChg>
        <pc:spChg chg="add del mod">
          <ac:chgData name="Mitul Shah" userId="7c5814cd-d3c9-4359-8376-58faf53cd4df" providerId="ADAL" clId="{D92729D5-3C84-41F0-AD60-76652992FBC2}" dt="2022-02-09T05:31:16.262" v="42" actId="478"/>
          <ac:spMkLst>
            <pc:docMk/>
            <pc:sldMk cId="2447964554" sldId="2076138485"/>
            <ac:spMk id="14" creationId="{D39A28E1-C588-4752-9E88-D4C3EAC8DCEE}"/>
          </ac:spMkLst>
        </pc:spChg>
        <pc:spChg chg="add del mod">
          <ac:chgData name="Mitul Shah" userId="7c5814cd-d3c9-4359-8376-58faf53cd4df" providerId="ADAL" clId="{D92729D5-3C84-41F0-AD60-76652992FBC2}" dt="2022-02-09T05:34:16.590" v="121" actId="478"/>
          <ac:spMkLst>
            <pc:docMk/>
            <pc:sldMk cId="2447964554" sldId="2076138485"/>
            <ac:spMk id="15" creationId="{3E27151B-927A-474A-BAE4-44A1F7AB9427}"/>
          </ac:spMkLst>
        </pc:spChg>
        <pc:spChg chg="add mod">
          <ac:chgData name="Mitul Shah" userId="7c5814cd-d3c9-4359-8376-58faf53cd4df" providerId="ADAL" clId="{D92729D5-3C84-41F0-AD60-76652992FBC2}" dt="2022-02-09T06:33:10.829" v="212" actId="1076"/>
          <ac:spMkLst>
            <pc:docMk/>
            <pc:sldMk cId="2447964554" sldId="2076138485"/>
            <ac:spMk id="16" creationId="{C62B5A73-9CA0-4A63-9140-DD785F4166F0}"/>
          </ac:spMkLst>
        </pc:spChg>
        <pc:spChg chg="add mod">
          <ac:chgData name="Mitul Shah" userId="7c5814cd-d3c9-4359-8376-58faf53cd4df" providerId="ADAL" clId="{D92729D5-3C84-41F0-AD60-76652992FBC2}" dt="2022-02-09T06:33:19.444" v="214" actId="14100"/>
          <ac:spMkLst>
            <pc:docMk/>
            <pc:sldMk cId="2447964554" sldId="2076138485"/>
            <ac:spMk id="17" creationId="{5AAE7A82-A228-4677-9F44-0B272118B0D0}"/>
          </ac:spMkLst>
        </pc:spChg>
        <pc:spChg chg="add mod">
          <ac:chgData name="Mitul Shah" userId="7c5814cd-d3c9-4359-8376-58faf53cd4df" providerId="ADAL" clId="{D92729D5-3C84-41F0-AD60-76652992FBC2}" dt="2022-02-09T06:33:15.763" v="213" actId="14100"/>
          <ac:spMkLst>
            <pc:docMk/>
            <pc:sldMk cId="2447964554" sldId="2076138485"/>
            <ac:spMk id="19" creationId="{72F4E6B0-D64E-4B75-9B64-824608CECD89}"/>
          </ac:spMkLst>
        </pc:spChg>
        <pc:spChg chg="add mod">
          <ac:chgData name="Mitul Shah" userId="7c5814cd-d3c9-4359-8376-58faf53cd4df" providerId="ADAL" clId="{D92729D5-3C84-41F0-AD60-76652992FBC2}" dt="2022-02-09T06:33:10.829" v="212" actId="1076"/>
          <ac:spMkLst>
            <pc:docMk/>
            <pc:sldMk cId="2447964554" sldId="2076138485"/>
            <ac:spMk id="22" creationId="{155D35B1-A89C-45D7-86BC-AACD75A5F8F3}"/>
          </ac:spMkLst>
        </pc:spChg>
        <pc:graphicFrameChg chg="add del">
          <ac:chgData name="Mitul Shah" userId="7c5814cd-d3c9-4359-8376-58faf53cd4df" providerId="ADAL" clId="{D92729D5-3C84-41F0-AD60-76652992FBC2}" dt="2022-02-09T05:45:36.943" v="162" actId="478"/>
          <ac:graphicFrameMkLst>
            <pc:docMk/>
            <pc:sldMk cId="2447964554" sldId="2076138485"/>
            <ac:graphicFrameMk id="20" creationId="{2C82B1B3-CC9A-4965-BE0F-1CA57BA17DEE}"/>
          </ac:graphicFrameMkLst>
        </pc:graphicFrameChg>
        <pc:picChg chg="add del mod">
          <ac:chgData name="Mitul Shah" userId="7c5814cd-d3c9-4359-8376-58faf53cd4df" providerId="ADAL" clId="{D92729D5-3C84-41F0-AD60-76652992FBC2}" dt="2022-02-09T05:29:17.599" v="5" actId="478"/>
          <ac:picMkLst>
            <pc:docMk/>
            <pc:sldMk cId="2447964554" sldId="2076138485"/>
            <ac:picMk id="3" creationId="{6239C587-FA7F-4C30-A8F1-DBB4F0746DC0}"/>
          </ac:picMkLst>
        </pc:picChg>
        <pc:picChg chg="add">
          <ac:chgData name="Mitul Shah" userId="7c5814cd-d3c9-4359-8376-58faf53cd4df" providerId="ADAL" clId="{D92729D5-3C84-41F0-AD60-76652992FBC2}" dt="2022-02-09T05:29:18.106" v="6" actId="22"/>
          <ac:picMkLst>
            <pc:docMk/>
            <pc:sldMk cId="2447964554" sldId="2076138485"/>
            <ac:picMk id="7" creationId="{AD04943E-3CFF-42C7-A2A2-BB0044B2D947}"/>
          </ac:picMkLst>
        </pc:picChg>
        <pc:picChg chg="add mod">
          <ac:chgData name="Mitul Shah" userId="7c5814cd-d3c9-4359-8376-58faf53cd4df" providerId="ADAL" clId="{D92729D5-3C84-41F0-AD60-76652992FBC2}" dt="2022-02-09T06:11:55.916" v="205" actId="1076"/>
          <ac:picMkLst>
            <pc:docMk/>
            <pc:sldMk cId="2447964554" sldId="2076138485"/>
            <ac:picMk id="23" creationId="{EE88149D-51A4-448E-9D36-2A062CAB2974}"/>
          </ac:picMkLst>
        </pc:picChg>
      </pc:sldChg>
      <pc:sldChg chg="modSp add del mod modAnim">
        <pc:chgData name="Mitul Shah" userId="7c5814cd-d3c9-4359-8376-58faf53cd4df" providerId="ADAL" clId="{D92729D5-3C84-41F0-AD60-76652992FBC2}" dt="2022-02-09T06:57:59.296" v="244" actId="47"/>
        <pc:sldMkLst>
          <pc:docMk/>
          <pc:sldMk cId="3948427109" sldId="2076138486"/>
        </pc:sldMkLst>
        <pc:spChg chg="mod">
          <ac:chgData name="Mitul Shah" userId="7c5814cd-d3c9-4359-8376-58faf53cd4df" providerId="ADAL" clId="{D92729D5-3C84-41F0-AD60-76652992FBC2}" dt="2022-02-09T06:36:34.250" v="231" actId="20577"/>
          <ac:spMkLst>
            <pc:docMk/>
            <pc:sldMk cId="3948427109" sldId="2076138486"/>
            <ac:spMk id="16" creationId="{C62B5A73-9CA0-4A63-9140-DD785F4166F0}"/>
          </ac:spMkLst>
        </pc:spChg>
        <pc:spChg chg="mod">
          <ac:chgData name="Mitul Shah" userId="7c5814cd-d3c9-4359-8376-58faf53cd4df" providerId="ADAL" clId="{D92729D5-3C84-41F0-AD60-76652992FBC2}" dt="2022-02-09T06:36:30.209" v="225" actId="20577"/>
          <ac:spMkLst>
            <pc:docMk/>
            <pc:sldMk cId="3948427109" sldId="2076138486"/>
            <ac:spMk id="22" creationId="{155D35B1-A89C-45D7-86BC-AACD75A5F8F3}"/>
          </ac:spMkLst>
        </pc:spChg>
      </pc:sldChg>
    </pc:docChg>
  </pc:docChgLst>
  <pc:docChgLst>
    <pc:chgData name="Arsene Dumont Nguezang Nsaha" userId="S::anguezangnsa@microsoft.com::bf9b1e60-5852-44da-962a-7049520d5976" providerId="AD" clId="Web-{846016D4-859D-4CC2-860A-AF8F2AAAC5BF}"/>
    <pc:docChg chg="modSld">
      <pc:chgData name="Arsene Dumont Nguezang Nsaha" userId="S::anguezangnsa@microsoft.com::bf9b1e60-5852-44da-962a-7049520d5976" providerId="AD" clId="Web-{846016D4-859D-4CC2-860A-AF8F2AAAC5BF}" dt="2022-06-08T13:31:08.643" v="164"/>
      <pc:docMkLst>
        <pc:docMk/>
      </pc:docMkLst>
      <pc:sldChg chg="modNotes">
        <pc:chgData name="Arsene Dumont Nguezang Nsaha" userId="S::anguezangnsa@microsoft.com::bf9b1e60-5852-44da-962a-7049520d5976" providerId="AD" clId="Web-{846016D4-859D-4CC2-860A-AF8F2AAAC5BF}" dt="2022-06-08T13:29:41.187" v="159"/>
        <pc:sldMkLst>
          <pc:docMk/>
          <pc:sldMk cId="2732418253" sldId="2166"/>
        </pc:sldMkLst>
      </pc:sldChg>
      <pc:sldChg chg="modNotes">
        <pc:chgData name="Arsene Dumont Nguezang Nsaha" userId="S::anguezangnsa@microsoft.com::bf9b1e60-5852-44da-962a-7049520d5976" providerId="AD" clId="Web-{846016D4-859D-4CC2-860A-AF8F2AAAC5BF}" dt="2022-06-08T13:31:08.643" v="164"/>
        <pc:sldMkLst>
          <pc:docMk/>
          <pc:sldMk cId="2196788436" sldId="11157"/>
        </pc:sldMkLst>
      </pc:sldChg>
    </pc:docChg>
  </pc:docChgLst>
  <pc:docChgLst>
    <pc:chgData name="Luis Caligaris Garcia" userId="431c5f63-5839-43e3-85a3-3cebb9ed541a" providerId="ADAL" clId="{3FA724EB-A885-46D3-A327-E7836F62DDC0}"/>
    <pc:docChg chg="undo custSel modSld">
      <pc:chgData name="Luis Caligaris Garcia" userId="431c5f63-5839-43e3-85a3-3cebb9ed541a" providerId="ADAL" clId="{3FA724EB-A885-46D3-A327-E7836F62DDC0}" dt="2021-10-20T14:18:30.052" v="1797" actId="20577"/>
      <pc:docMkLst>
        <pc:docMk/>
      </pc:docMkLst>
      <pc:sldChg chg="modNotesTx">
        <pc:chgData name="Luis Caligaris Garcia" userId="431c5f63-5839-43e3-85a3-3cebb9ed541a" providerId="ADAL" clId="{3FA724EB-A885-46D3-A327-E7836F62DDC0}" dt="2021-10-20T14:13:36.151" v="1698" actId="20577"/>
        <pc:sldMkLst>
          <pc:docMk/>
          <pc:sldMk cId="2749108039" sldId="2076137578"/>
        </pc:sldMkLst>
      </pc:sldChg>
      <pc:sldChg chg="modNotesTx">
        <pc:chgData name="Luis Caligaris Garcia" userId="431c5f63-5839-43e3-85a3-3cebb9ed541a" providerId="ADAL" clId="{3FA724EB-A885-46D3-A327-E7836F62DDC0}" dt="2021-10-20T13:10:01.259" v="553" actId="20577"/>
        <pc:sldMkLst>
          <pc:docMk/>
          <pc:sldMk cId="3968036998" sldId="2076138409"/>
        </pc:sldMkLst>
      </pc:sldChg>
      <pc:sldChg chg="modNotesTx">
        <pc:chgData name="Luis Caligaris Garcia" userId="431c5f63-5839-43e3-85a3-3cebb9ed541a" providerId="ADAL" clId="{3FA724EB-A885-46D3-A327-E7836F62DDC0}" dt="2021-10-20T14:18:30.052" v="1797" actId="20577"/>
        <pc:sldMkLst>
          <pc:docMk/>
          <pc:sldMk cId="268486024" sldId="2076138410"/>
        </pc:sldMkLst>
      </pc:sldChg>
      <pc:sldChg chg="modNotesTx">
        <pc:chgData name="Luis Caligaris Garcia" userId="431c5f63-5839-43e3-85a3-3cebb9ed541a" providerId="ADAL" clId="{3FA724EB-A885-46D3-A327-E7836F62DDC0}" dt="2021-10-20T13:51:59.442" v="1352"/>
        <pc:sldMkLst>
          <pc:docMk/>
          <pc:sldMk cId="3447063354" sldId="2076138417"/>
        </pc:sldMkLst>
      </pc:sldChg>
    </pc:docChg>
  </pc:docChgLst>
  <pc:docChgLst>
    <pc:chgData name="Jim Blizzard" userId="S::jimblizz@microsoft.com::4bd81e00-8cc9-481c-a8e4-aea3ac8b39f7" providerId="AD" clId="Web-{C57EC9EF-9679-F3E3-40D8-5546DCAA806D}"/>
    <pc:docChg chg="modSld">
      <pc:chgData name="Jim Blizzard" userId="S::jimblizz@microsoft.com::4bd81e00-8cc9-481c-a8e4-aea3ac8b39f7" providerId="AD" clId="Web-{C57EC9EF-9679-F3E3-40D8-5546DCAA806D}" dt="2021-07-31T21:21:52.415" v="5" actId="20577"/>
      <pc:docMkLst>
        <pc:docMk/>
      </pc:docMkLst>
      <pc:sldChg chg="modSp">
        <pc:chgData name="Jim Blizzard" userId="S::jimblizz@microsoft.com::4bd81e00-8cc9-481c-a8e4-aea3ac8b39f7" providerId="AD" clId="Web-{C57EC9EF-9679-F3E3-40D8-5546DCAA806D}" dt="2021-07-31T21:21:52.415" v="5" actId="20577"/>
        <pc:sldMkLst>
          <pc:docMk/>
          <pc:sldMk cId="1174568435" sldId="2076138468"/>
        </pc:sldMkLst>
        <pc:spChg chg="mod">
          <ac:chgData name="Jim Blizzard" userId="S::jimblizz@microsoft.com::4bd81e00-8cc9-481c-a8e4-aea3ac8b39f7" providerId="AD" clId="Web-{C57EC9EF-9679-F3E3-40D8-5546DCAA806D}" dt="2021-07-31T21:21:52.415" v="5" actId="20577"/>
          <ac:spMkLst>
            <pc:docMk/>
            <pc:sldMk cId="1174568435" sldId="2076138468"/>
            <ac:spMk id="4" creationId="{C3D9F1C3-1A6A-0043-B6F0-28422B39AD04}"/>
          </ac:spMkLst>
        </pc:spChg>
      </pc:sldChg>
    </pc:docChg>
  </pc:docChgLst>
  <pc:docChgLst>
    <pc:chgData name="Arsene Dumont Nguezang Nsaha" userId="S::anguezangnsa@microsoft.com::bf9b1e60-5852-44da-962a-7049520d5976" providerId="AD" clId="Web-{DD8FD6A0-8435-4E5C-B237-5A2C617F886D}"/>
    <pc:docChg chg="modSld">
      <pc:chgData name="Arsene Dumont Nguezang Nsaha" userId="S::anguezangnsa@microsoft.com::bf9b1e60-5852-44da-962a-7049520d5976" providerId="AD" clId="Web-{DD8FD6A0-8435-4E5C-B237-5A2C617F886D}" dt="2022-06-07T19:26:20.789" v="23"/>
      <pc:docMkLst>
        <pc:docMk/>
      </pc:docMkLst>
      <pc:sldChg chg="addAnim modAnim">
        <pc:chgData name="Arsene Dumont Nguezang Nsaha" userId="S::anguezangnsa@microsoft.com::bf9b1e60-5852-44da-962a-7049520d5976" providerId="AD" clId="Web-{DD8FD6A0-8435-4E5C-B237-5A2C617F886D}" dt="2022-06-07T19:26:20.789" v="23"/>
        <pc:sldMkLst>
          <pc:docMk/>
          <pc:sldMk cId="2196788436" sldId="11157"/>
        </pc:sldMkLst>
      </pc:sldChg>
      <pc:sldChg chg="delSp modSp modCm">
        <pc:chgData name="Arsene Dumont Nguezang Nsaha" userId="S::anguezangnsa@microsoft.com::bf9b1e60-5852-44da-962a-7049520d5976" providerId="AD" clId="Web-{DD8FD6A0-8435-4E5C-B237-5A2C617F886D}" dt="2022-06-07T19:23:16.967" v="20"/>
        <pc:sldMkLst>
          <pc:docMk/>
          <pc:sldMk cId="4103315159" sldId="2123258471"/>
        </pc:sldMkLst>
        <pc:spChg chg="mod">
          <ac:chgData name="Arsene Dumont Nguezang Nsaha" userId="S::anguezangnsa@microsoft.com::bf9b1e60-5852-44da-962a-7049520d5976" providerId="AD" clId="Web-{DD8FD6A0-8435-4E5C-B237-5A2C617F886D}" dt="2022-06-07T19:22:47.060" v="17" actId="20577"/>
          <ac:spMkLst>
            <pc:docMk/>
            <pc:sldMk cId="4103315159" sldId="2123258471"/>
            <ac:spMk id="98" creationId="{22EEBF28-2CBF-4F01-B986-0B9B700D7308}"/>
          </ac:spMkLst>
        </pc:spChg>
        <pc:spChg chg="mod">
          <ac:chgData name="Arsene Dumont Nguezang Nsaha" userId="S::anguezangnsa@microsoft.com::bf9b1e60-5852-44da-962a-7049520d5976" providerId="AD" clId="Web-{DD8FD6A0-8435-4E5C-B237-5A2C617F886D}" dt="2022-06-07T19:22:51.154" v="19" actId="20577"/>
          <ac:spMkLst>
            <pc:docMk/>
            <pc:sldMk cId="4103315159" sldId="2123258471"/>
            <ac:spMk id="123" creationId="{67D2EFFD-4497-4ECE-90FE-796E681D9318}"/>
          </ac:spMkLst>
        </pc:spChg>
        <pc:spChg chg="mod">
          <ac:chgData name="Arsene Dumont Nguezang Nsaha" userId="S::anguezangnsa@microsoft.com::bf9b1e60-5852-44da-962a-7049520d5976" providerId="AD" clId="Web-{DD8FD6A0-8435-4E5C-B237-5A2C617F886D}" dt="2022-06-07T19:22:01.262" v="0" actId="20577"/>
          <ac:spMkLst>
            <pc:docMk/>
            <pc:sldMk cId="4103315159" sldId="2123258471"/>
            <ac:spMk id="135" creationId="{8F84A2F5-BFB7-4074-99D1-A794DE282388}"/>
          </ac:spMkLst>
        </pc:spChg>
        <pc:grpChg chg="del">
          <ac:chgData name="Arsene Dumont Nguezang Nsaha" userId="S::anguezangnsa@microsoft.com::bf9b1e60-5852-44da-962a-7049520d5976" providerId="AD" clId="Web-{DD8FD6A0-8435-4E5C-B237-5A2C617F886D}" dt="2022-06-07T19:22:05.637" v="1"/>
          <ac:grpSpMkLst>
            <pc:docMk/>
            <pc:sldMk cId="4103315159" sldId="2123258471"/>
            <ac:grpSpMk id="133" creationId="{06B7E4B5-C174-4960-97AC-B4EFB0A869F1}"/>
          </ac:grpSpMkLst>
        </pc:grpChg>
      </pc:sldChg>
      <pc:sldChg chg="modCm">
        <pc:chgData name="Arsene Dumont Nguezang Nsaha" userId="S::anguezangnsa@microsoft.com::bf9b1e60-5852-44da-962a-7049520d5976" providerId="AD" clId="Web-{DD8FD6A0-8435-4E5C-B237-5A2C617F886D}" dt="2022-06-07T19:24:42.270" v="21"/>
        <pc:sldMkLst>
          <pc:docMk/>
          <pc:sldMk cId="3506576806" sldId="2142532346"/>
        </pc:sldMkLst>
      </pc:sldChg>
    </pc:docChg>
  </pc:docChgLst>
  <pc:docChgLst>
    <pc:chgData name="Joel Waymack" userId="fef3c4ff-ce6f-4133-8f8d-db194b4c99df" providerId="ADAL" clId="{5A43AACF-286F-4638-BB34-3EC07596A760}"/>
    <pc:docChg chg="undo custSel addSld delSld modSld">
      <pc:chgData name="Joel Waymack" userId="fef3c4ff-ce6f-4133-8f8d-db194b4c99df" providerId="ADAL" clId="{5A43AACF-286F-4638-BB34-3EC07596A760}" dt="2022-05-02T21:16:48.091" v="6117" actId="1076"/>
      <pc:docMkLst>
        <pc:docMk/>
      </pc:docMkLst>
      <pc:sldChg chg="del">
        <pc:chgData name="Joel Waymack" userId="fef3c4ff-ce6f-4133-8f8d-db194b4c99df" providerId="ADAL" clId="{5A43AACF-286F-4638-BB34-3EC07596A760}" dt="2022-04-21T13:11:09.624" v="2367" actId="47"/>
        <pc:sldMkLst>
          <pc:docMk/>
          <pc:sldMk cId="3968036998" sldId="2076138409"/>
        </pc:sldMkLst>
      </pc:sldChg>
      <pc:sldChg chg="del">
        <pc:chgData name="Joel Waymack" userId="fef3c4ff-ce6f-4133-8f8d-db194b4c99df" providerId="ADAL" clId="{5A43AACF-286F-4638-BB34-3EC07596A760}" dt="2022-04-21T13:11:17.710" v="2369" actId="47"/>
        <pc:sldMkLst>
          <pc:docMk/>
          <pc:sldMk cId="268486024" sldId="2076138410"/>
        </pc:sldMkLst>
      </pc:sldChg>
      <pc:sldChg chg="delSp del mod delAnim">
        <pc:chgData name="Joel Waymack" userId="fef3c4ff-ce6f-4133-8f8d-db194b4c99df" providerId="ADAL" clId="{5A43AACF-286F-4638-BB34-3EC07596A760}" dt="2022-04-21T13:11:20.584" v="2370" actId="47"/>
        <pc:sldMkLst>
          <pc:docMk/>
          <pc:sldMk cId="113621815" sldId="2076138411"/>
        </pc:sldMkLst>
        <pc:spChg chg="topLvl">
          <ac:chgData name="Joel Waymack" userId="fef3c4ff-ce6f-4133-8f8d-db194b4c99df" providerId="ADAL" clId="{5A43AACF-286F-4638-BB34-3EC07596A760}" dt="2022-04-21T12:58:04.960" v="1445" actId="165"/>
          <ac:spMkLst>
            <pc:docMk/>
            <pc:sldMk cId="113621815" sldId="2076138411"/>
            <ac:spMk id="8" creationId="{3DD7CBFE-3E1D-426A-A2F0-B94D05C46CF2}"/>
          </ac:spMkLst>
        </pc:spChg>
        <pc:spChg chg="topLvl">
          <ac:chgData name="Joel Waymack" userId="fef3c4ff-ce6f-4133-8f8d-db194b4c99df" providerId="ADAL" clId="{5A43AACF-286F-4638-BB34-3EC07596A760}" dt="2022-04-21T12:58:04.960" v="1445" actId="165"/>
          <ac:spMkLst>
            <pc:docMk/>
            <pc:sldMk cId="113621815" sldId="2076138411"/>
            <ac:spMk id="10" creationId="{ECD1BE1A-7BEE-4CCD-B6F5-3CF7152141DD}"/>
          </ac:spMkLst>
        </pc:spChg>
        <pc:grpChg chg="del">
          <ac:chgData name="Joel Waymack" userId="fef3c4ff-ce6f-4133-8f8d-db194b4c99df" providerId="ADAL" clId="{5A43AACF-286F-4638-BB34-3EC07596A760}" dt="2022-04-21T12:58:04.960" v="1445" actId="165"/>
          <ac:grpSpMkLst>
            <pc:docMk/>
            <pc:sldMk cId="113621815" sldId="2076138411"/>
            <ac:grpSpMk id="7" creationId="{1DD97D79-BDA6-490E-8D71-306C729EC029}"/>
          </ac:grpSpMkLst>
        </pc:grpChg>
        <pc:grpChg chg="topLvl">
          <ac:chgData name="Joel Waymack" userId="fef3c4ff-ce6f-4133-8f8d-db194b4c99df" providerId="ADAL" clId="{5A43AACF-286F-4638-BB34-3EC07596A760}" dt="2022-04-21T12:58:04.960" v="1445" actId="165"/>
          <ac:grpSpMkLst>
            <pc:docMk/>
            <pc:sldMk cId="113621815" sldId="2076138411"/>
            <ac:grpSpMk id="12" creationId="{0DEA996E-D951-44BE-8C8D-4FB43DF00FCC}"/>
          </ac:grpSpMkLst>
        </pc:grpChg>
        <pc:grpChg chg="topLvl">
          <ac:chgData name="Joel Waymack" userId="fef3c4ff-ce6f-4133-8f8d-db194b4c99df" providerId="ADAL" clId="{5A43AACF-286F-4638-BB34-3EC07596A760}" dt="2022-04-21T12:58:04.960" v="1445" actId="165"/>
          <ac:grpSpMkLst>
            <pc:docMk/>
            <pc:sldMk cId="113621815" sldId="2076138411"/>
            <ac:grpSpMk id="13" creationId="{D80368EA-1651-4025-B9B7-EFB205B65FE1}"/>
          </ac:grpSpMkLst>
        </pc:grpChg>
        <pc:picChg chg="topLvl">
          <ac:chgData name="Joel Waymack" userId="fef3c4ff-ce6f-4133-8f8d-db194b4c99df" providerId="ADAL" clId="{5A43AACF-286F-4638-BB34-3EC07596A760}" dt="2022-04-21T12:58:04.960" v="1445" actId="165"/>
          <ac:picMkLst>
            <pc:docMk/>
            <pc:sldMk cId="113621815" sldId="2076138411"/>
            <ac:picMk id="9" creationId="{6171A5FB-56B9-48E3-BC18-CF86ED37B92D}"/>
          </ac:picMkLst>
        </pc:picChg>
        <pc:picChg chg="topLvl">
          <ac:chgData name="Joel Waymack" userId="fef3c4ff-ce6f-4133-8f8d-db194b4c99df" providerId="ADAL" clId="{5A43AACF-286F-4638-BB34-3EC07596A760}" dt="2022-04-21T12:58:04.960" v="1445" actId="165"/>
          <ac:picMkLst>
            <pc:docMk/>
            <pc:sldMk cId="113621815" sldId="2076138411"/>
            <ac:picMk id="11" creationId="{FFB13E9E-69F5-4687-AF92-F1407D1ACB76}"/>
          </ac:picMkLst>
        </pc:picChg>
        <pc:picChg chg="topLvl">
          <ac:chgData name="Joel Waymack" userId="fef3c4ff-ce6f-4133-8f8d-db194b4c99df" providerId="ADAL" clId="{5A43AACF-286F-4638-BB34-3EC07596A760}" dt="2022-04-21T12:58:04.960" v="1445" actId="165"/>
          <ac:picMkLst>
            <pc:docMk/>
            <pc:sldMk cId="113621815" sldId="2076138411"/>
            <ac:picMk id="14" creationId="{89E18692-AAD8-4E87-89A4-0CDE038A78B7}"/>
          </ac:picMkLst>
        </pc:picChg>
      </pc:sldChg>
      <pc:sldChg chg="del">
        <pc:chgData name="Joel Waymack" userId="fef3c4ff-ce6f-4133-8f8d-db194b4c99df" providerId="ADAL" clId="{5A43AACF-286F-4638-BB34-3EC07596A760}" dt="2022-04-21T13:11:34.771" v="2371" actId="47"/>
        <pc:sldMkLst>
          <pc:docMk/>
          <pc:sldMk cId="2719526966" sldId="2076138412"/>
        </pc:sldMkLst>
      </pc:sldChg>
      <pc:sldChg chg="del">
        <pc:chgData name="Joel Waymack" userId="fef3c4ff-ce6f-4133-8f8d-db194b4c99df" providerId="ADAL" clId="{5A43AACF-286F-4638-BB34-3EC07596A760}" dt="2022-04-21T13:11:37.895" v="2372" actId="47"/>
        <pc:sldMkLst>
          <pc:docMk/>
          <pc:sldMk cId="2356064741" sldId="2076138413"/>
        </pc:sldMkLst>
      </pc:sldChg>
      <pc:sldChg chg="del">
        <pc:chgData name="Joel Waymack" userId="fef3c4ff-ce6f-4133-8f8d-db194b4c99df" providerId="ADAL" clId="{5A43AACF-286F-4638-BB34-3EC07596A760}" dt="2022-04-21T13:11:40.543" v="2373" actId="47"/>
        <pc:sldMkLst>
          <pc:docMk/>
          <pc:sldMk cId="3387340258" sldId="2076138414"/>
        </pc:sldMkLst>
      </pc:sldChg>
      <pc:sldChg chg="del">
        <pc:chgData name="Joel Waymack" userId="fef3c4ff-ce6f-4133-8f8d-db194b4c99df" providerId="ADAL" clId="{5A43AACF-286F-4638-BB34-3EC07596A760}" dt="2022-04-21T13:11:47.429" v="2374" actId="47"/>
        <pc:sldMkLst>
          <pc:docMk/>
          <pc:sldMk cId="2569510447" sldId="2076138415"/>
        </pc:sldMkLst>
      </pc:sldChg>
      <pc:sldChg chg="del">
        <pc:chgData name="Joel Waymack" userId="fef3c4ff-ce6f-4133-8f8d-db194b4c99df" providerId="ADAL" clId="{5A43AACF-286F-4638-BB34-3EC07596A760}" dt="2022-04-21T13:11:54.511" v="2377" actId="47"/>
        <pc:sldMkLst>
          <pc:docMk/>
          <pc:sldMk cId="2859097791" sldId="2076138416"/>
        </pc:sldMkLst>
      </pc:sldChg>
      <pc:sldChg chg="addSp delSp modSp mod modNotesTx">
        <pc:chgData name="Joel Waymack" userId="fef3c4ff-ce6f-4133-8f8d-db194b4c99df" providerId="ADAL" clId="{5A43AACF-286F-4638-BB34-3EC07596A760}" dt="2022-04-29T14:26:02.254" v="5861" actId="20577"/>
        <pc:sldMkLst>
          <pc:docMk/>
          <pc:sldMk cId="2719624178" sldId="2076138472"/>
        </pc:sldMkLst>
        <pc:spChg chg="add mod">
          <ac:chgData name="Joel Waymack" userId="fef3c4ff-ce6f-4133-8f8d-db194b4c99df" providerId="ADAL" clId="{5A43AACF-286F-4638-BB34-3EC07596A760}" dt="2022-04-29T12:36:24.462" v="4119" actId="1076"/>
          <ac:spMkLst>
            <pc:docMk/>
            <pc:sldMk cId="2719624178" sldId="2076138472"/>
            <ac:spMk id="4" creationId="{CD03B4A8-B057-63EC-C294-B83FD04F3550}"/>
          </ac:spMkLst>
        </pc:spChg>
        <pc:spChg chg="add mod">
          <ac:chgData name="Joel Waymack" userId="fef3c4ff-ce6f-4133-8f8d-db194b4c99df" providerId="ADAL" clId="{5A43AACF-286F-4638-BB34-3EC07596A760}" dt="2022-04-29T12:36:33.278" v="4120" actId="1076"/>
          <ac:spMkLst>
            <pc:docMk/>
            <pc:sldMk cId="2719624178" sldId="2076138472"/>
            <ac:spMk id="6" creationId="{B3F6DBEE-0D7D-6FA1-3398-96AD428F4096}"/>
          </ac:spMkLst>
        </pc:spChg>
        <pc:spChg chg="del">
          <ac:chgData name="Joel Waymack" userId="fef3c4ff-ce6f-4133-8f8d-db194b4c99df" providerId="ADAL" clId="{5A43AACF-286F-4638-BB34-3EC07596A760}" dt="2022-04-29T12:36:19.181" v="4117" actId="478"/>
          <ac:spMkLst>
            <pc:docMk/>
            <pc:sldMk cId="2719624178" sldId="2076138472"/>
            <ac:spMk id="12" creationId="{6488FBCC-B404-49F4-B983-AC7288A8E86E}"/>
          </ac:spMkLst>
        </pc:spChg>
        <pc:spChg chg="del">
          <ac:chgData name="Joel Waymack" userId="fef3c4ff-ce6f-4133-8f8d-db194b4c99df" providerId="ADAL" clId="{5A43AACF-286F-4638-BB34-3EC07596A760}" dt="2022-04-29T12:36:19.181" v="4117" actId="478"/>
          <ac:spMkLst>
            <pc:docMk/>
            <pc:sldMk cId="2719624178" sldId="2076138472"/>
            <ac:spMk id="17" creationId="{69938E63-6576-43E7-9834-EFB5383F4D54}"/>
          </ac:spMkLst>
        </pc:spChg>
        <pc:spChg chg="add mod">
          <ac:chgData name="Joel Waymack" userId="fef3c4ff-ce6f-4133-8f8d-db194b4c99df" providerId="ADAL" clId="{5A43AACF-286F-4638-BB34-3EC07596A760}" dt="2022-04-29T12:36:33.278" v="4120" actId="1076"/>
          <ac:spMkLst>
            <pc:docMk/>
            <pc:sldMk cId="2719624178" sldId="2076138472"/>
            <ac:spMk id="23" creationId="{CCDC56FC-14D0-69F9-80D7-9758F3068477}"/>
          </ac:spMkLst>
        </pc:spChg>
        <pc:picChg chg="add mod">
          <ac:chgData name="Joel Waymack" userId="fef3c4ff-ce6f-4133-8f8d-db194b4c99df" providerId="ADAL" clId="{5A43AACF-286F-4638-BB34-3EC07596A760}" dt="2022-04-29T12:36:24.462" v="4119" actId="1076"/>
          <ac:picMkLst>
            <pc:docMk/>
            <pc:sldMk cId="2719624178" sldId="2076138472"/>
            <ac:picMk id="3" creationId="{B6CCC26B-416A-3E62-EE84-12054672016B}"/>
          </ac:picMkLst>
        </pc:picChg>
        <pc:picChg chg="add mod">
          <ac:chgData name="Joel Waymack" userId="fef3c4ff-ce6f-4133-8f8d-db194b4c99df" providerId="ADAL" clId="{5A43AACF-286F-4638-BB34-3EC07596A760}" dt="2022-04-29T12:36:33.278" v="4120" actId="1076"/>
          <ac:picMkLst>
            <pc:docMk/>
            <pc:sldMk cId="2719624178" sldId="2076138472"/>
            <ac:picMk id="5" creationId="{F652CC5B-AAC4-2C7D-872A-29A36502630E}"/>
          </ac:picMkLst>
        </pc:picChg>
        <pc:picChg chg="del">
          <ac:chgData name="Joel Waymack" userId="fef3c4ff-ce6f-4133-8f8d-db194b4c99df" providerId="ADAL" clId="{5A43AACF-286F-4638-BB34-3EC07596A760}" dt="2022-04-29T12:36:19.181" v="4117" actId="478"/>
          <ac:picMkLst>
            <pc:docMk/>
            <pc:sldMk cId="2719624178" sldId="2076138472"/>
            <ac:picMk id="7" creationId="{7E88E4A6-F38D-4E6D-9374-6AD7BE994A5D}"/>
          </ac:picMkLst>
        </pc:picChg>
        <pc:picChg chg="add mod">
          <ac:chgData name="Joel Waymack" userId="fef3c4ff-ce6f-4133-8f8d-db194b4c99df" providerId="ADAL" clId="{5A43AACF-286F-4638-BB34-3EC07596A760}" dt="2022-04-29T12:36:33.278" v="4120" actId="1076"/>
          <ac:picMkLst>
            <pc:docMk/>
            <pc:sldMk cId="2719624178" sldId="2076138472"/>
            <ac:picMk id="8" creationId="{A0F5A089-5572-1824-5F9F-8F5D9E835436}"/>
          </ac:picMkLst>
        </pc:picChg>
        <pc:picChg chg="del">
          <ac:chgData name="Joel Waymack" userId="fef3c4ff-ce6f-4133-8f8d-db194b4c99df" providerId="ADAL" clId="{5A43AACF-286F-4638-BB34-3EC07596A760}" dt="2022-04-29T12:36:19.181" v="4117" actId="478"/>
          <ac:picMkLst>
            <pc:docMk/>
            <pc:sldMk cId="2719624178" sldId="2076138472"/>
            <ac:picMk id="9" creationId="{DC07F460-9448-44C2-9424-ED2CF73D29A3}"/>
          </ac:picMkLst>
        </pc:picChg>
        <pc:cxnChg chg="del mod">
          <ac:chgData name="Joel Waymack" userId="fef3c4ff-ce6f-4133-8f8d-db194b4c99df" providerId="ADAL" clId="{5A43AACF-286F-4638-BB34-3EC07596A760}" dt="2022-04-29T12:36:19.181" v="4117" actId="478"/>
          <ac:cxnSpMkLst>
            <pc:docMk/>
            <pc:sldMk cId="2719624178" sldId="2076138472"/>
            <ac:cxnSpMk id="19" creationId="{6717534F-B2F3-4BF6-81C9-03B25AE33A9E}"/>
          </ac:cxnSpMkLst>
        </pc:cxnChg>
        <pc:cxnChg chg="add mod">
          <ac:chgData name="Joel Waymack" userId="fef3c4ff-ce6f-4133-8f8d-db194b4c99df" providerId="ADAL" clId="{5A43AACF-286F-4638-BB34-3EC07596A760}" dt="2022-04-29T12:36:33.278" v="4120" actId="1076"/>
          <ac:cxnSpMkLst>
            <pc:docMk/>
            <pc:sldMk cId="2719624178" sldId="2076138472"/>
            <ac:cxnSpMk id="25" creationId="{492EAAB7-9D94-B7D1-0C85-DEC7606273BC}"/>
          </ac:cxnSpMkLst>
        </pc:cxnChg>
        <pc:cxnChg chg="add mod">
          <ac:chgData name="Joel Waymack" userId="fef3c4ff-ce6f-4133-8f8d-db194b4c99df" providerId="ADAL" clId="{5A43AACF-286F-4638-BB34-3EC07596A760}" dt="2022-04-29T12:36:37.494" v="4121" actId="14100"/>
          <ac:cxnSpMkLst>
            <pc:docMk/>
            <pc:sldMk cId="2719624178" sldId="2076138472"/>
            <ac:cxnSpMk id="27" creationId="{C7020D7E-D956-567E-841E-B3092ED95722}"/>
          </ac:cxnSpMkLst>
        </pc:cxnChg>
      </pc:sldChg>
      <pc:sldChg chg="addSp delSp modSp del mod">
        <pc:chgData name="Joel Waymack" userId="fef3c4ff-ce6f-4133-8f8d-db194b4c99df" providerId="ADAL" clId="{5A43AACF-286F-4638-BB34-3EC07596A760}" dt="2022-04-21T13:11:12.930" v="2368" actId="47"/>
        <pc:sldMkLst>
          <pc:docMk/>
          <pc:sldMk cId="2855737020" sldId="2076138475"/>
        </pc:sldMkLst>
        <pc:spChg chg="del">
          <ac:chgData name="Joel Waymack" userId="fef3c4ff-ce6f-4133-8f8d-db194b4c99df" providerId="ADAL" clId="{5A43AACF-286F-4638-BB34-3EC07596A760}" dt="2022-04-21T12:48:58.774" v="1325" actId="478"/>
          <ac:spMkLst>
            <pc:docMk/>
            <pc:sldMk cId="2855737020" sldId="2076138475"/>
            <ac:spMk id="2" creationId="{A13183EB-49DA-4D00-84F2-510FE5F55675}"/>
          </ac:spMkLst>
        </pc:spChg>
        <pc:spChg chg="del">
          <ac:chgData name="Joel Waymack" userId="fef3c4ff-ce6f-4133-8f8d-db194b4c99df" providerId="ADAL" clId="{5A43AACF-286F-4638-BB34-3EC07596A760}" dt="2022-04-21T12:48:58.774" v="1325" actId="478"/>
          <ac:spMkLst>
            <pc:docMk/>
            <pc:sldMk cId="2855737020" sldId="2076138475"/>
            <ac:spMk id="3" creationId="{45A2EF89-D044-46E4-BB80-EFFAE941140C}"/>
          </ac:spMkLst>
        </pc:spChg>
        <pc:spChg chg="del">
          <ac:chgData name="Joel Waymack" userId="fef3c4ff-ce6f-4133-8f8d-db194b4c99df" providerId="ADAL" clId="{5A43AACF-286F-4638-BB34-3EC07596A760}" dt="2022-04-21T12:49:04.540" v="1326" actId="478"/>
          <ac:spMkLst>
            <pc:docMk/>
            <pc:sldMk cId="2855737020" sldId="2076138475"/>
            <ac:spMk id="4" creationId="{C8D9C0B1-8CBE-4246-B912-2626CBCA75CF}"/>
          </ac:spMkLst>
        </pc:spChg>
        <pc:spChg chg="del">
          <ac:chgData name="Joel Waymack" userId="fef3c4ff-ce6f-4133-8f8d-db194b4c99df" providerId="ADAL" clId="{5A43AACF-286F-4638-BB34-3EC07596A760}" dt="2022-04-21T12:49:24.819" v="1331" actId="478"/>
          <ac:spMkLst>
            <pc:docMk/>
            <pc:sldMk cId="2855737020" sldId="2076138475"/>
            <ac:spMk id="5" creationId="{D146FA0A-C3EB-4BF9-B570-88A0AFB889A8}"/>
          </ac:spMkLst>
        </pc:spChg>
        <pc:spChg chg="del">
          <ac:chgData name="Joel Waymack" userId="fef3c4ff-ce6f-4133-8f8d-db194b4c99df" providerId="ADAL" clId="{5A43AACF-286F-4638-BB34-3EC07596A760}" dt="2022-04-21T12:48:58.774" v="1325" actId="478"/>
          <ac:spMkLst>
            <pc:docMk/>
            <pc:sldMk cId="2855737020" sldId="2076138475"/>
            <ac:spMk id="6" creationId="{00000000-0000-0000-0000-000000000000}"/>
          </ac:spMkLst>
        </pc:spChg>
        <pc:spChg chg="del">
          <ac:chgData name="Joel Waymack" userId="fef3c4ff-ce6f-4133-8f8d-db194b4c99df" providerId="ADAL" clId="{5A43AACF-286F-4638-BB34-3EC07596A760}" dt="2022-04-21T12:48:58.774" v="1325" actId="478"/>
          <ac:spMkLst>
            <pc:docMk/>
            <pc:sldMk cId="2855737020" sldId="2076138475"/>
            <ac:spMk id="7" creationId="{8EABE1BE-8162-4F8B-A9B6-01E3481F448D}"/>
          </ac:spMkLst>
        </pc:spChg>
        <pc:spChg chg="del">
          <ac:chgData name="Joel Waymack" userId="fef3c4ff-ce6f-4133-8f8d-db194b4c99df" providerId="ADAL" clId="{5A43AACF-286F-4638-BB34-3EC07596A760}" dt="2022-04-21T12:48:58.774" v="1325" actId="478"/>
          <ac:spMkLst>
            <pc:docMk/>
            <pc:sldMk cId="2855737020" sldId="2076138475"/>
            <ac:spMk id="8" creationId="{2A9DBA55-4EF6-4835-8103-1BC44AC2F02A}"/>
          </ac:spMkLst>
        </pc:spChg>
        <pc:spChg chg="del">
          <ac:chgData name="Joel Waymack" userId="fef3c4ff-ce6f-4133-8f8d-db194b4c99df" providerId="ADAL" clId="{5A43AACF-286F-4638-BB34-3EC07596A760}" dt="2022-04-21T12:49:27.827" v="1332" actId="478"/>
          <ac:spMkLst>
            <pc:docMk/>
            <pc:sldMk cId="2855737020" sldId="2076138475"/>
            <ac:spMk id="9" creationId="{7D73DB78-431C-4CA6-9400-B213821ED9C7}"/>
          </ac:spMkLst>
        </pc:spChg>
        <pc:spChg chg="del">
          <ac:chgData name="Joel Waymack" userId="fef3c4ff-ce6f-4133-8f8d-db194b4c99df" providerId="ADAL" clId="{5A43AACF-286F-4638-BB34-3EC07596A760}" dt="2022-04-21T12:49:22.244" v="1330" actId="478"/>
          <ac:spMkLst>
            <pc:docMk/>
            <pc:sldMk cId="2855737020" sldId="2076138475"/>
            <ac:spMk id="10" creationId="{1B29CAB6-D85A-4849-BD53-9B20264580BE}"/>
          </ac:spMkLst>
        </pc:spChg>
        <pc:spChg chg="del">
          <ac:chgData name="Joel Waymack" userId="fef3c4ff-ce6f-4133-8f8d-db194b4c99df" providerId="ADAL" clId="{5A43AACF-286F-4638-BB34-3EC07596A760}" dt="2022-04-21T12:49:04.540" v="1326" actId="478"/>
          <ac:spMkLst>
            <pc:docMk/>
            <pc:sldMk cId="2855737020" sldId="2076138475"/>
            <ac:spMk id="11" creationId="{0B3CB563-165F-4AD0-BE6D-A17D64092C48}"/>
          </ac:spMkLst>
        </pc:spChg>
        <pc:spChg chg="add del mod">
          <ac:chgData name="Joel Waymack" userId="fef3c4ff-ce6f-4133-8f8d-db194b4c99df" providerId="ADAL" clId="{5A43AACF-286F-4638-BB34-3EC07596A760}" dt="2022-04-21T12:56:21.114" v="1432" actId="478"/>
          <ac:spMkLst>
            <pc:docMk/>
            <pc:sldMk cId="2855737020" sldId="2076138475"/>
            <ac:spMk id="14" creationId="{60C011C2-6ED3-C08E-C740-5C3B9A691AED}"/>
          </ac:spMkLst>
        </pc:spChg>
        <pc:spChg chg="mod">
          <ac:chgData name="Joel Waymack" userId="fef3c4ff-ce6f-4133-8f8d-db194b4c99df" providerId="ADAL" clId="{5A43AACF-286F-4638-BB34-3EC07596A760}" dt="2022-04-21T12:49:15.285" v="1329" actId="1076"/>
          <ac:spMkLst>
            <pc:docMk/>
            <pc:sldMk cId="2855737020" sldId="2076138475"/>
            <ac:spMk id="17" creationId="{00000000-0000-0000-0000-000000000000}"/>
          </ac:spMkLst>
        </pc:spChg>
        <pc:spChg chg="del">
          <ac:chgData name="Joel Waymack" userId="fef3c4ff-ce6f-4133-8f8d-db194b4c99df" providerId="ADAL" clId="{5A43AACF-286F-4638-BB34-3EC07596A760}" dt="2022-04-21T12:49:07.223" v="1327" actId="478"/>
          <ac:spMkLst>
            <pc:docMk/>
            <pc:sldMk cId="2855737020" sldId="2076138475"/>
            <ac:spMk id="38" creationId="{01257CA4-FDF7-48F8-B644-84B031773CA3}"/>
          </ac:spMkLst>
        </pc:spChg>
        <pc:grpChg chg="del">
          <ac:chgData name="Joel Waymack" userId="fef3c4ff-ce6f-4133-8f8d-db194b4c99df" providerId="ADAL" clId="{5A43AACF-286F-4638-BB34-3EC07596A760}" dt="2022-04-21T12:48:58.774" v="1325" actId="478"/>
          <ac:grpSpMkLst>
            <pc:docMk/>
            <pc:sldMk cId="2855737020" sldId="2076138475"/>
            <ac:grpSpMk id="18" creationId="{7ACF6A80-2CC4-420C-8E75-B802A84C2834}"/>
          </ac:grpSpMkLst>
        </pc:grpChg>
      </pc:sldChg>
      <pc:sldChg chg="del">
        <pc:chgData name="Joel Waymack" userId="fef3c4ff-ce6f-4133-8f8d-db194b4c99df" providerId="ADAL" clId="{5A43AACF-286F-4638-BB34-3EC07596A760}" dt="2022-04-21T13:11:49.336" v="2375" actId="47"/>
        <pc:sldMkLst>
          <pc:docMk/>
          <pc:sldMk cId="731077631" sldId="2076138478"/>
        </pc:sldMkLst>
      </pc:sldChg>
      <pc:sldChg chg="del">
        <pc:chgData name="Joel Waymack" userId="fef3c4ff-ce6f-4133-8f8d-db194b4c99df" providerId="ADAL" clId="{5A43AACF-286F-4638-BB34-3EC07596A760}" dt="2022-04-20T17:11:25.414" v="907" actId="47"/>
        <pc:sldMkLst>
          <pc:docMk/>
          <pc:sldMk cId="2304290872" sldId="2076138480"/>
        </pc:sldMkLst>
      </pc:sldChg>
      <pc:sldChg chg="del">
        <pc:chgData name="Joel Waymack" userId="fef3c4ff-ce6f-4133-8f8d-db194b4c99df" providerId="ADAL" clId="{5A43AACF-286F-4638-BB34-3EC07596A760}" dt="2022-04-21T13:11:51.442" v="2376" actId="47"/>
        <pc:sldMkLst>
          <pc:docMk/>
          <pc:sldMk cId="1099646401" sldId="2076138481"/>
        </pc:sldMkLst>
      </pc:sldChg>
      <pc:sldChg chg="modSp mod">
        <pc:chgData name="Joel Waymack" userId="fef3c4ff-ce6f-4133-8f8d-db194b4c99df" providerId="ADAL" clId="{5A43AACF-286F-4638-BB34-3EC07596A760}" dt="2022-04-20T16:07:18.524" v="69" actId="20577"/>
        <pc:sldMkLst>
          <pc:docMk/>
          <pc:sldMk cId="3222850800" sldId="2076138482"/>
        </pc:sldMkLst>
        <pc:spChg chg="mod">
          <ac:chgData name="Joel Waymack" userId="fef3c4ff-ce6f-4133-8f8d-db194b4c99df" providerId="ADAL" clId="{5A43AACF-286F-4638-BB34-3EC07596A760}" dt="2022-04-20T16:06:45.994" v="17" actId="20577"/>
          <ac:spMkLst>
            <pc:docMk/>
            <pc:sldMk cId="3222850800" sldId="2076138482"/>
            <ac:spMk id="2" creationId="{54873A35-3372-4526-9538-475E4B2492EA}"/>
          </ac:spMkLst>
        </pc:spChg>
        <pc:spChg chg="mod">
          <ac:chgData name="Joel Waymack" userId="fef3c4ff-ce6f-4133-8f8d-db194b4c99df" providerId="ADAL" clId="{5A43AACF-286F-4638-BB34-3EC07596A760}" dt="2022-04-20T16:07:18.524" v="69" actId="20577"/>
          <ac:spMkLst>
            <pc:docMk/>
            <pc:sldMk cId="3222850800" sldId="2076138482"/>
            <ac:spMk id="3" creationId="{65F25A48-D148-4DFA-BEC3-F85CE6C30D21}"/>
          </ac:spMkLst>
        </pc:spChg>
      </pc:sldChg>
      <pc:sldChg chg="addSp delSp modSp new mod modNotesTx">
        <pc:chgData name="Joel Waymack" userId="fef3c4ff-ce6f-4133-8f8d-db194b4c99df" providerId="ADAL" clId="{5A43AACF-286F-4638-BB34-3EC07596A760}" dt="2022-05-02T21:16:48.091" v="6117" actId="1076"/>
        <pc:sldMkLst>
          <pc:docMk/>
          <pc:sldMk cId="3126713113" sldId="2076138485"/>
        </pc:sldMkLst>
        <pc:spChg chg="del">
          <ac:chgData name="Joel Waymack" userId="fef3c4ff-ce6f-4133-8f8d-db194b4c99df" providerId="ADAL" clId="{5A43AACF-286F-4638-BB34-3EC07596A760}" dt="2022-04-20T16:38:18.754" v="71" actId="478"/>
          <ac:spMkLst>
            <pc:docMk/>
            <pc:sldMk cId="3126713113" sldId="2076138485"/>
            <ac:spMk id="2" creationId="{1A68D96E-655C-8422-77CA-295A70285F57}"/>
          </ac:spMkLst>
        </pc:spChg>
        <pc:spChg chg="add mod">
          <ac:chgData name="Joel Waymack" userId="fef3c4ff-ce6f-4133-8f8d-db194b4c99df" providerId="ADAL" clId="{5A43AACF-286F-4638-BB34-3EC07596A760}" dt="2022-04-20T16:45:25.995" v="207" actId="1076"/>
          <ac:spMkLst>
            <pc:docMk/>
            <pc:sldMk cId="3126713113" sldId="2076138485"/>
            <ac:spMk id="3" creationId="{1B865637-56F8-E2BB-3D3B-D7DE5F93365F}"/>
          </ac:spMkLst>
        </pc:spChg>
        <pc:spChg chg="add mod">
          <ac:chgData name="Joel Waymack" userId="fef3c4ff-ce6f-4133-8f8d-db194b4c99df" providerId="ADAL" clId="{5A43AACF-286F-4638-BB34-3EC07596A760}" dt="2022-05-02T21:16:48.091" v="6117" actId="1076"/>
          <ac:spMkLst>
            <pc:docMk/>
            <pc:sldMk cId="3126713113" sldId="2076138485"/>
            <ac:spMk id="4" creationId="{E578763A-3601-45F8-E27E-36EE7783880F}"/>
          </ac:spMkLst>
        </pc:spChg>
        <pc:spChg chg="add mod">
          <ac:chgData name="Joel Waymack" userId="fef3c4ff-ce6f-4133-8f8d-db194b4c99df" providerId="ADAL" clId="{5A43AACF-286F-4638-BB34-3EC07596A760}" dt="2022-04-20T16:54:08.473" v="464" actId="20577"/>
          <ac:spMkLst>
            <pc:docMk/>
            <pc:sldMk cId="3126713113" sldId="2076138485"/>
            <ac:spMk id="6" creationId="{9F164742-62D6-658C-B4AE-4EBB3B75C8B3}"/>
          </ac:spMkLst>
        </pc:spChg>
      </pc:sldChg>
      <pc:sldChg chg="addSp delSp modSp new add del mod modNotesTx">
        <pc:chgData name="Joel Waymack" userId="fef3c4ff-ce6f-4133-8f8d-db194b4c99df" providerId="ADAL" clId="{5A43AACF-286F-4638-BB34-3EC07596A760}" dt="2022-04-21T13:32:26.615" v="2675" actId="47"/>
        <pc:sldMkLst>
          <pc:docMk/>
          <pc:sldMk cId="793330039" sldId="2076138486"/>
        </pc:sldMkLst>
        <pc:spChg chg="del">
          <ac:chgData name="Joel Waymack" userId="fef3c4ff-ce6f-4133-8f8d-db194b4c99df" providerId="ADAL" clId="{5A43AACF-286F-4638-BB34-3EC07596A760}" dt="2022-04-20T16:47:51.194" v="236" actId="478"/>
          <ac:spMkLst>
            <pc:docMk/>
            <pc:sldMk cId="793330039" sldId="2076138486"/>
            <ac:spMk id="2" creationId="{40A2158C-0D1B-DDC5-302B-8F355AF375D2}"/>
          </ac:spMkLst>
        </pc:spChg>
        <pc:spChg chg="add del mod">
          <ac:chgData name="Joel Waymack" userId="fef3c4ff-ce6f-4133-8f8d-db194b4c99df" providerId="ADAL" clId="{5A43AACF-286F-4638-BB34-3EC07596A760}" dt="2022-04-21T13:30:33.808" v="2556" actId="21"/>
          <ac:spMkLst>
            <pc:docMk/>
            <pc:sldMk cId="793330039" sldId="2076138486"/>
            <ac:spMk id="3" creationId="{B1AE617C-BAE1-0A12-EA84-3CD36741233B}"/>
          </ac:spMkLst>
        </pc:spChg>
        <pc:spChg chg="add del mod">
          <ac:chgData name="Joel Waymack" userId="fef3c4ff-ce6f-4133-8f8d-db194b4c99df" providerId="ADAL" clId="{5A43AACF-286F-4638-BB34-3EC07596A760}" dt="2022-04-21T13:30:33.808" v="2556" actId="21"/>
          <ac:spMkLst>
            <pc:docMk/>
            <pc:sldMk cId="793330039" sldId="2076138486"/>
            <ac:spMk id="4" creationId="{1522EAF8-FC73-0E16-92D3-1C06EFCF1CA4}"/>
          </ac:spMkLst>
        </pc:spChg>
        <pc:spChg chg="add del mod">
          <ac:chgData name="Joel Waymack" userId="fef3c4ff-ce6f-4133-8f8d-db194b4c99df" providerId="ADAL" clId="{5A43AACF-286F-4638-BB34-3EC07596A760}" dt="2022-04-21T13:30:33.808" v="2556" actId="21"/>
          <ac:spMkLst>
            <pc:docMk/>
            <pc:sldMk cId="793330039" sldId="2076138486"/>
            <ac:spMk id="5" creationId="{A5AE5F3D-A39D-EF60-7B17-E87D2018B1C0}"/>
          </ac:spMkLst>
        </pc:spChg>
        <pc:spChg chg="add del mod">
          <ac:chgData name="Joel Waymack" userId="fef3c4ff-ce6f-4133-8f8d-db194b4c99df" providerId="ADAL" clId="{5A43AACF-286F-4638-BB34-3EC07596A760}" dt="2022-04-21T13:30:33.808" v="2556" actId="21"/>
          <ac:spMkLst>
            <pc:docMk/>
            <pc:sldMk cId="793330039" sldId="2076138486"/>
            <ac:spMk id="14" creationId="{24F86507-A97E-6BB7-E1EC-AC53487BFD74}"/>
          </ac:spMkLst>
        </pc:spChg>
        <pc:spChg chg="add del mod">
          <ac:chgData name="Joel Waymack" userId="fef3c4ff-ce6f-4133-8f8d-db194b4c99df" providerId="ADAL" clId="{5A43AACF-286F-4638-BB34-3EC07596A760}" dt="2022-04-21T13:30:33.808" v="2556" actId="21"/>
          <ac:spMkLst>
            <pc:docMk/>
            <pc:sldMk cId="793330039" sldId="2076138486"/>
            <ac:spMk id="18" creationId="{CB4F4C11-12E2-C633-AD3C-6A2F25207652}"/>
          </ac:spMkLst>
        </pc:spChg>
        <pc:spChg chg="add del mod">
          <ac:chgData name="Joel Waymack" userId="fef3c4ff-ce6f-4133-8f8d-db194b4c99df" providerId="ADAL" clId="{5A43AACF-286F-4638-BB34-3EC07596A760}" dt="2022-04-21T13:30:33.808" v="2556" actId="21"/>
          <ac:spMkLst>
            <pc:docMk/>
            <pc:sldMk cId="793330039" sldId="2076138486"/>
            <ac:spMk id="22" creationId="{CE447A3F-AE90-DDF8-CC7A-60425379AA5F}"/>
          </ac:spMkLst>
        </pc:spChg>
        <pc:picChg chg="add del mod">
          <ac:chgData name="Joel Waymack" userId="fef3c4ff-ce6f-4133-8f8d-db194b4c99df" providerId="ADAL" clId="{5A43AACF-286F-4638-BB34-3EC07596A760}" dt="2022-04-21T13:30:33.808" v="2556" actId="21"/>
          <ac:picMkLst>
            <pc:docMk/>
            <pc:sldMk cId="793330039" sldId="2076138486"/>
            <ac:picMk id="13" creationId="{C7599202-85C1-F9C5-BE9D-7DB86FB9D303}"/>
          </ac:picMkLst>
        </pc:picChg>
        <pc:picChg chg="add del mod">
          <ac:chgData name="Joel Waymack" userId="fef3c4ff-ce6f-4133-8f8d-db194b4c99df" providerId="ADAL" clId="{5A43AACF-286F-4638-BB34-3EC07596A760}" dt="2022-04-21T13:30:33.808" v="2556" actId="21"/>
          <ac:picMkLst>
            <pc:docMk/>
            <pc:sldMk cId="793330039" sldId="2076138486"/>
            <ac:picMk id="16" creationId="{699AA05E-DC95-0515-DCD3-9B71A66D9324}"/>
          </ac:picMkLst>
        </pc:picChg>
        <pc:picChg chg="add del mod">
          <ac:chgData name="Joel Waymack" userId="fef3c4ff-ce6f-4133-8f8d-db194b4c99df" providerId="ADAL" clId="{5A43AACF-286F-4638-BB34-3EC07596A760}" dt="2022-04-21T13:30:33.808" v="2556" actId="21"/>
          <ac:picMkLst>
            <pc:docMk/>
            <pc:sldMk cId="793330039" sldId="2076138486"/>
            <ac:picMk id="20" creationId="{7897F20A-EB9F-2B76-7A29-27C124F8A669}"/>
          </ac:picMkLst>
        </pc:picChg>
        <pc:cxnChg chg="add del mod">
          <ac:chgData name="Joel Waymack" userId="fef3c4ff-ce6f-4133-8f8d-db194b4c99df" providerId="ADAL" clId="{5A43AACF-286F-4638-BB34-3EC07596A760}" dt="2022-04-21T13:30:33.808" v="2556" actId="21"/>
          <ac:cxnSpMkLst>
            <pc:docMk/>
            <pc:sldMk cId="793330039" sldId="2076138486"/>
            <ac:cxnSpMk id="7" creationId="{4985485E-535C-6B87-ECCD-54EBB378731D}"/>
          </ac:cxnSpMkLst>
        </pc:cxnChg>
        <pc:cxnChg chg="add del mod">
          <ac:chgData name="Joel Waymack" userId="fef3c4ff-ce6f-4133-8f8d-db194b4c99df" providerId="ADAL" clId="{5A43AACF-286F-4638-BB34-3EC07596A760}" dt="2022-04-21T13:30:33.808" v="2556" actId="21"/>
          <ac:cxnSpMkLst>
            <pc:docMk/>
            <pc:sldMk cId="793330039" sldId="2076138486"/>
            <ac:cxnSpMk id="9" creationId="{679E870B-CBDF-9DFB-B90B-8395ABB7922C}"/>
          </ac:cxnSpMkLst>
        </pc:cxnChg>
        <pc:cxnChg chg="add del mod">
          <ac:chgData name="Joel Waymack" userId="fef3c4ff-ce6f-4133-8f8d-db194b4c99df" providerId="ADAL" clId="{5A43AACF-286F-4638-BB34-3EC07596A760}" dt="2022-04-21T13:30:33.808" v="2556" actId="21"/>
          <ac:cxnSpMkLst>
            <pc:docMk/>
            <pc:sldMk cId="793330039" sldId="2076138486"/>
            <ac:cxnSpMk id="26" creationId="{70A1B20D-1963-46F7-10CD-2CB86DAAF144}"/>
          </ac:cxnSpMkLst>
        </pc:cxnChg>
        <pc:cxnChg chg="add del mod">
          <ac:chgData name="Joel Waymack" userId="fef3c4ff-ce6f-4133-8f8d-db194b4c99df" providerId="ADAL" clId="{5A43AACF-286F-4638-BB34-3EC07596A760}" dt="2022-04-21T13:30:33.808" v="2556" actId="21"/>
          <ac:cxnSpMkLst>
            <pc:docMk/>
            <pc:sldMk cId="793330039" sldId="2076138486"/>
            <ac:cxnSpMk id="30" creationId="{375E2B27-3BF0-AD59-35B4-8B369791E488}"/>
          </ac:cxnSpMkLst>
        </pc:cxnChg>
      </pc:sldChg>
      <pc:sldChg chg="addSp delSp modSp new add del mod delAnim modAnim modNotesTx">
        <pc:chgData name="Joel Waymack" userId="fef3c4ff-ce6f-4133-8f8d-db194b4c99df" providerId="ADAL" clId="{5A43AACF-286F-4638-BB34-3EC07596A760}" dt="2022-04-21T13:33:22.057" v="2698" actId="47"/>
        <pc:sldMkLst>
          <pc:docMk/>
          <pc:sldMk cId="249975353" sldId="2076138487"/>
        </pc:sldMkLst>
        <pc:spChg chg="del mod">
          <ac:chgData name="Joel Waymack" userId="fef3c4ff-ce6f-4133-8f8d-db194b4c99df" providerId="ADAL" clId="{5A43AACF-286F-4638-BB34-3EC07596A760}" dt="2022-04-21T13:24:45.659" v="2536" actId="478"/>
          <ac:spMkLst>
            <pc:docMk/>
            <pc:sldMk cId="249975353" sldId="2076138487"/>
            <ac:spMk id="2" creationId="{BF06D5C3-414E-72D5-D3A3-DE297F53CA37}"/>
          </ac:spMkLst>
        </pc:spChg>
        <pc:spChg chg="add del mod">
          <ac:chgData name="Joel Waymack" userId="fef3c4ff-ce6f-4133-8f8d-db194b4c99df" providerId="ADAL" clId="{5A43AACF-286F-4638-BB34-3EC07596A760}" dt="2022-04-21T13:31:46.148" v="2630" actId="21"/>
          <ac:spMkLst>
            <pc:docMk/>
            <pc:sldMk cId="249975353" sldId="2076138487"/>
            <ac:spMk id="6" creationId="{CB665425-FBA9-3F9E-CACA-2A7711C89891}"/>
          </ac:spMkLst>
        </pc:spChg>
        <pc:spChg chg="add del mod">
          <ac:chgData name="Joel Waymack" userId="fef3c4ff-ce6f-4133-8f8d-db194b4c99df" providerId="ADAL" clId="{5A43AACF-286F-4638-BB34-3EC07596A760}" dt="2022-04-21T12:55:41.946" v="1427" actId="478"/>
          <ac:spMkLst>
            <pc:docMk/>
            <pc:sldMk cId="249975353" sldId="2076138487"/>
            <ac:spMk id="26" creationId="{023F6160-F2CA-8BEA-5ADC-9E35BE5C2FFA}"/>
          </ac:spMkLst>
        </pc:spChg>
        <pc:spChg chg="add del mod">
          <ac:chgData name="Joel Waymack" userId="fef3c4ff-ce6f-4133-8f8d-db194b4c99df" providerId="ADAL" clId="{5A43AACF-286F-4638-BB34-3EC07596A760}" dt="2022-04-21T13:31:46.148" v="2630" actId="21"/>
          <ac:spMkLst>
            <pc:docMk/>
            <pc:sldMk cId="249975353" sldId="2076138487"/>
            <ac:spMk id="28" creationId="{CE343B9C-FC24-BE1B-1B8C-CEC5D9FED123}"/>
          </ac:spMkLst>
        </pc:spChg>
        <pc:spChg chg="add del mod">
          <ac:chgData name="Joel Waymack" userId="fef3c4ff-ce6f-4133-8f8d-db194b4c99df" providerId="ADAL" clId="{5A43AACF-286F-4638-BB34-3EC07596A760}" dt="2022-04-21T12:55:39.355" v="1426" actId="478"/>
          <ac:spMkLst>
            <pc:docMk/>
            <pc:sldMk cId="249975353" sldId="2076138487"/>
            <ac:spMk id="30" creationId="{A3D651D7-AF01-029E-954E-33180C35BF74}"/>
          </ac:spMkLst>
        </pc:spChg>
        <pc:spChg chg="add del mod">
          <ac:chgData name="Joel Waymack" userId="fef3c4ff-ce6f-4133-8f8d-db194b4c99df" providerId="ADAL" clId="{5A43AACF-286F-4638-BB34-3EC07596A760}" dt="2022-04-21T13:31:46.148" v="2630" actId="21"/>
          <ac:spMkLst>
            <pc:docMk/>
            <pc:sldMk cId="249975353" sldId="2076138487"/>
            <ac:spMk id="34" creationId="{570797CF-D722-15FA-575C-2A65E4840484}"/>
          </ac:spMkLst>
        </pc:spChg>
        <pc:spChg chg="del mod topLvl">
          <ac:chgData name="Joel Waymack" userId="fef3c4ff-ce6f-4133-8f8d-db194b4c99df" providerId="ADAL" clId="{5A43AACF-286F-4638-BB34-3EC07596A760}" dt="2022-04-21T12:57:22.713" v="1441" actId="478"/>
          <ac:spMkLst>
            <pc:docMk/>
            <pc:sldMk cId="249975353" sldId="2076138487"/>
            <ac:spMk id="37" creationId="{DF3EE93C-C001-6601-734C-D943AC3FE92C}"/>
          </ac:spMkLst>
        </pc:spChg>
        <pc:spChg chg="mod">
          <ac:chgData name="Joel Waymack" userId="fef3c4ff-ce6f-4133-8f8d-db194b4c99df" providerId="ADAL" clId="{5A43AACF-286F-4638-BB34-3EC07596A760}" dt="2022-04-21T12:57:19.885" v="1440"/>
          <ac:spMkLst>
            <pc:docMk/>
            <pc:sldMk cId="249975353" sldId="2076138487"/>
            <ac:spMk id="38" creationId="{F31C4FB0-F5B6-4EB4-AC3E-170E4BC3CE2D}"/>
          </ac:spMkLst>
        </pc:spChg>
        <pc:spChg chg="mod">
          <ac:chgData name="Joel Waymack" userId="fef3c4ff-ce6f-4133-8f8d-db194b4c99df" providerId="ADAL" clId="{5A43AACF-286F-4638-BB34-3EC07596A760}" dt="2022-04-21T12:57:19.885" v="1440"/>
          <ac:spMkLst>
            <pc:docMk/>
            <pc:sldMk cId="249975353" sldId="2076138487"/>
            <ac:spMk id="39" creationId="{CC32F2C9-44F9-E362-8217-7961B3C4F696}"/>
          </ac:spMkLst>
        </pc:spChg>
        <pc:spChg chg="mod">
          <ac:chgData name="Joel Waymack" userId="fef3c4ff-ce6f-4133-8f8d-db194b4c99df" providerId="ADAL" clId="{5A43AACF-286F-4638-BB34-3EC07596A760}" dt="2022-04-21T12:57:19.885" v="1440"/>
          <ac:spMkLst>
            <pc:docMk/>
            <pc:sldMk cId="249975353" sldId="2076138487"/>
            <ac:spMk id="40" creationId="{AC60D783-1AF6-72E8-E9E0-7A2459672245}"/>
          </ac:spMkLst>
        </pc:spChg>
        <pc:spChg chg="mod">
          <ac:chgData name="Joel Waymack" userId="fef3c4ff-ce6f-4133-8f8d-db194b4c99df" providerId="ADAL" clId="{5A43AACF-286F-4638-BB34-3EC07596A760}" dt="2022-04-21T12:57:19.885" v="1440"/>
          <ac:spMkLst>
            <pc:docMk/>
            <pc:sldMk cId="249975353" sldId="2076138487"/>
            <ac:spMk id="41" creationId="{51F93BB0-4F5F-068B-1472-1214EE410721}"/>
          </ac:spMkLst>
        </pc:spChg>
        <pc:spChg chg="mod">
          <ac:chgData name="Joel Waymack" userId="fef3c4ff-ce6f-4133-8f8d-db194b4c99df" providerId="ADAL" clId="{5A43AACF-286F-4638-BB34-3EC07596A760}" dt="2022-04-21T12:57:19.885" v="1440"/>
          <ac:spMkLst>
            <pc:docMk/>
            <pc:sldMk cId="249975353" sldId="2076138487"/>
            <ac:spMk id="42" creationId="{EE32387C-192B-6B6E-2960-BAFD8B86C0AB}"/>
          </ac:spMkLst>
        </pc:spChg>
        <pc:spChg chg="mod">
          <ac:chgData name="Joel Waymack" userId="fef3c4ff-ce6f-4133-8f8d-db194b4c99df" providerId="ADAL" clId="{5A43AACF-286F-4638-BB34-3EC07596A760}" dt="2022-04-21T12:57:19.885" v="1440"/>
          <ac:spMkLst>
            <pc:docMk/>
            <pc:sldMk cId="249975353" sldId="2076138487"/>
            <ac:spMk id="43" creationId="{A60035C3-5ECE-7DF9-B949-799D491E0719}"/>
          </ac:spMkLst>
        </pc:spChg>
        <pc:spChg chg="mod">
          <ac:chgData name="Joel Waymack" userId="fef3c4ff-ce6f-4133-8f8d-db194b4c99df" providerId="ADAL" clId="{5A43AACF-286F-4638-BB34-3EC07596A760}" dt="2022-04-21T12:57:19.885" v="1440"/>
          <ac:spMkLst>
            <pc:docMk/>
            <pc:sldMk cId="249975353" sldId="2076138487"/>
            <ac:spMk id="44" creationId="{26F4CBAE-55C6-5682-32DB-54C8FC4249A9}"/>
          </ac:spMkLst>
        </pc:spChg>
        <pc:spChg chg="mod">
          <ac:chgData name="Joel Waymack" userId="fef3c4ff-ce6f-4133-8f8d-db194b4c99df" providerId="ADAL" clId="{5A43AACF-286F-4638-BB34-3EC07596A760}" dt="2022-04-21T12:57:19.885" v="1440"/>
          <ac:spMkLst>
            <pc:docMk/>
            <pc:sldMk cId="249975353" sldId="2076138487"/>
            <ac:spMk id="45" creationId="{05630B99-25CF-0D13-8B98-83AF6E3ED909}"/>
          </ac:spMkLst>
        </pc:spChg>
        <pc:spChg chg="mod">
          <ac:chgData name="Joel Waymack" userId="fef3c4ff-ce6f-4133-8f8d-db194b4c99df" providerId="ADAL" clId="{5A43AACF-286F-4638-BB34-3EC07596A760}" dt="2022-04-21T12:57:19.885" v="1440"/>
          <ac:spMkLst>
            <pc:docMk/>
            <pc:sldMk cId="249975353" sldId="2076138487"/>
            <ac:spMk id="46" creationId="{341C2652-0C82-9167-6867-0CA2DEB31498}"/>
          </ac:spMkLst>
        </pc:spChg>
        <pc:spChg chg="mod">
          <ac:chgData name="Joel Waymack" userId="fef3c4ff-ce6f-4133-8f8d-db194b4c99df" providerId="ADAL" clId="{5A43AACF-286F-4638-BB34-3EC07596A760}" dt="2022-04-21T12:57:19.885" v="1440"/>
          <ac:spMkLst>
            <pc:docMk/>
            <pc:sldMk cId="249975353" sldId="2076138487"/>
            <ac:spMk id="47" creationId="{F3AF808E-3889-6E48-C67C-6336E6E11141}"/>
          </ac:spMkLst>
        </pc:spChg>
        <pc:spChg chg="add mod">
          <ac:chgData name="Joel Waymack" userId="fef3c4ff-ce6f-4133-8f8d-db194b4c99df" providerId="ADAL" clId="{5A43AACF-286F-4638-BB34-3EC07596A760}" dt="2022-04-21T13:25:51.240" v="2544" actId="1076"/>
          <ac:spMkLst>
            <pc:docMk/>
            <pc:sldMk cId="249975353" sldId="2076138487"/>
            <ac:spMk id="49" creationId="{34E4B8BD-9D01-AA1B-0AC9-B1E05B73D91E}"/>
          </ac:spMkLst>
        </pc:spChg>
        <pc:spChg chg="mod">
          <ac:chgData name="Joel Waymack" userId="fef3c4ff-ce6f-4133-8f8d-db194b4c99df" providerId="ADAL" clId="{5A43AACF-286F-4638-BB34-3EC07596A760}" dt="2022-04-21T12:58:12.492" v="1446"/>
          <ac:spMkLst>
            <pc:docMk/>
            <pc:sldMk cId="249975353" sldId="2076138487"/>
            <ac:spMk id="52" creationId="{92F3AAB8-1A75-73BC-FD19-0EBC02B9709A}"/>
          </ac:spMkLst>
        </pc:spChg>
        <pc:spChg chg="mod">
          <ac:chgData name="Joel Waymack" userId="fef3c4ff-ce6f-4133-8f8d-db194b4c99df" providerId="ADAL" clId="{5A43AACF-286F-4638-BB34-3EC07596A760}" dt="2022-04-21T12:58:12.492" v="1446"/>
          <ac:spMkLst>
            <pc:docMk/>
            <pc:sldMk cId="249975353" sldId="2076138487"/>
            <ac:spMk id="53" creationId="{59560EA0-48FF-CD4D-BF5F-1327170B47ED}"/>
          </ac:spMkLst>
        </pc:spChg>
        <pc:spChg chg="mod">
          <ac:chgData name="Joel Waymack" userId="fef3c4ff-ce6f-4133-8f8d-db194b4c99df" providerId="ADAL" clId="{5A43AACF-286F-4638-BB34-3EC07596A760}" dt="2022-04-21T12:58:12.492" v="1446"/>
          <ac:spMkLst>
            <pc:docMk/>
            <pc:sldMk cId="249975353" sldId="2076138487"/>
            <ac:spMk id="54" creationId="{969582C3-F4B4-E042-4DCD-E1919AD203B6}"/>
          </ac:spMkLst>
        </pc:spChg>
        <pc:spChg chg="mod">
          <ac:chgData name="Joel Waymack" userId="fef3c4ff-ce6f-4133-8f8d-db194b4c99df" providerId="ADAL" clId="{5A43AACF-286F-4638-BB34-3EC07596A760}" dt="2022-04-21T12:58:12.492" v="1446"/>
          <ac:spMkLst>
            <pc:docMk/>
            <pc:sldMk cId="249975353" sldId="2076138487"/>
            <ac:spMk id="55" creationId="{C76C916A-049F-9613-C542-90D9F9EF749F}"/>
          </ac:spMkLst>
        </pc:spChg>
        <pc:spChg chg="mod">
          <ac:chgData name="Joel Waymack" userId="fef3c4ff-ce6f-4133-8f8d-db194b4c99df" providerId="ADAL" clId="{5A43AACF-286F-4638-BB34-3EC07596A760}" dt="2022-04-21T12:58:12.492" v="1446"/>
          <ac:spMkLst>
            <pc:docMk/>
            <pc:sldMk cId="249975353" sldId="2076138487"/>
            <ac:spMk id="56" creationId="{C27FFE62-CB3C-9D96-75F4-F444D255D1A9}"/>
          </ac:spMkLst>
        </pc:spChg>
        <pc:spChg chg="mod">
          <ac:chgData name="Joel Waymack" userId="fef3c4ff-ce6f-4133-8f8d-db194b4c99df" providerId="ADAL" clId="{5A43AACF-286F-4638-BB34-3EC07596A760}" dt="2022-04-21T12:58:12.492" v="1446"/>
          <ac:spMkLst>
            <pc:docMk/>
            <pc:sldMk cId="249975353" sldId="2076138487"/>
            <ac:spMk id="57" creationId="{4A909EEB-871A-1FF0-D05D-19100837CC65}"/>
          </ac:spMkLst>
        </pc:spChg>
        <pc:spChg chg="mod">
          <ac:chgData name="Joel Waymack" userId="fef3c4ff-ce6f-4133-8f8d-db194b4c99df" providerId="ADAL" clId="{5A43AACF-286F-4638-BB34-3EC07596A760}" dt="2022-04-21T12:58:12.492" v="1446"/>
          <ac:spMkLst>
            <pc:docMk/>
            <pc:sldMk cId="249975353" sldId="2076138487"/>
            <ac:spMk id="58" creationId="{35DA3B05-DBBB-8AAB-DBCA-FF478FE4D08F}"/>
          </ac:spMkLst>
        </pc:spChg>
        <pc:spChg chg="mod">
          <ac:chgData name="Joel Waymack" userId="fef3c4ff-ce6f-4133-8f8d-db194b4c99df" providerId="ADAL" clId="{5A43AACF-286F-4638-BB34-3EC07596A760}" dt="2022-04-21T12:58:12.492" v="1446"/>
          <ac:spMkLst>
            <pc:docMk/>
            <pc:sldMk cId="249975353" sldId="2076138487"/>
            <ac:spMk id="59" creationId="{BF4D9B7A-F7F2-A416-54B1-D54E583EEFBA}"/>
          </ac:spMkLst>
        </pc:spChg>
        <pc:spChg chg="mod">
          <ac:chgData name="Joel Waymack" userId="fef3c4ff-ce6f-4133-8f8d-db194b4c99df" providerId="ADAL" clId="{5A43AACF-286F-4638-BB34-3EC07596A760}" dt="2022-04-21T12:58:12.492" v="1446"/>
          <ac:spMkLst>
            <pc:docMk/>
            <pc:sldMk cId="249975353" sldId="2076138487"/>
            <ac:spMk id="60" creationId="{8A996977-7483-B635-1B8B-AF1BC14C7EF3}"/>
          </ac:spMkLst>
        </pc:spChg>
        <pc:spChg chg="mod">
          <ac:chgData name="Joel Waymack" userId="fef3c4ff-ce6f-4133-8f8d-db194b4c99df" providerId="ADAL" clId="{5A43AACF-286F-4638-BB34-3EC07596A760}" dt="2022-04-21T12:58:12.492" v="1446"/>
          <ac:spMkLst>
            <pc:docMk/>
            <pc:sldMk cId="249975353" sldId="2076138487"/>
            <ac:spMk id="61" creationId="{028D59B1-E472-42A9-E7B8-5ABA76912A53}"/>
          </ac:spMkLst>
        </pc:spChg>
        <pc:spChg chg="mod">
          <ac:chgData name="Joel Waymack" userId="fef3c4ff-ce6f-4133-8f8d-db194b4c99df" providerId="ADAL" clId="{5A43AACF-286F-4638-BB34-3EC07596A760}" dt="2022-04-21T12:58:12.492" v="1446"/>
          <ac:spMkLst>
            <pc:docMk/>
            <pc:sldMk cId="249975353" sldId="2076138487"/>
            <ac:spMk id="63" creationId="{4F7BD2F9-19E6-90E4-6E20-9251813533E5}"/>
          </ac:spMkLst>
        </pc:spChg>
        <pc:spChg chg="mod">
          <ac:chgData name="Joel Waymack" userId="fef3c4ff-ce6f-4133-8f8d-db194b4c99df" providerId="ADAL" clId="{5A43AACF-286F-4638-BB34-3EC07596A760}" dt="2022-04-21T12:58:12.492" v="1446"/>
          <ac:spMkLst>
            <pc:docMk/>
            <pc:sldMk cId="249975353" sldId="2076138487"/>
            <ac:spMk id="64" creationId="{B43B65DE-AA80-E1C2-BDDC-2D307056B793}"/>
          </ac:spMkLst>
        </pc:spChg>
        <pc:spChg chg="add del mod">
          <ac:chgData name="Joel Waymack" userId="fef3c4ff-ce6f-4133-8f8d-db194b4c99df" providerId="ADAL" clId="{5A43AACF-286F-4638-BB34-3EC07596A760}" dt="2022-04-21T13:24:47.605" v="2537" actId="478"/>
          <ac:spMkLst>
            <pc:docMk/>
            <pc:sldMk cId="249975353" sldId="2076138487"/>
            <ac:spMk id="69" creationId="{E4B7B7A6-BB54-D28A-F968-2B4BBB8352C6}"/>
          </ac:spMkLst>
        </pc:spChg>
        <pc:grpChg chg="add del mod">
          <ac:chgData name="Joel Waymack" userId="fef3c4ff-ce6f-4133-8f8d-db194b4c99df" providerId="ADAL" clId="{5A43AACF-286F-4638-BB34-3EC07596A760}" dt="2022-04-21T12:57:22.713" v="1441" actId="478"/>
          <ac:grpSpMkLst>
            <pc:docMk/>
            <pc:sldMk cId="249975353" sldId="2076138487"/>
            <ac:grpSpMk id="35" creationId="{DCF8CE1D-600A-73D9-016C-708E5D439159}"/>
          </ac:grpSpMkLst>
        </pc:grpChg>
        <pc:grpChg chg="mod topLvl">
          <ac:chgData name="Joel Waymack" userId="fef3c4ff-ce6f-4133-8f8d-db194b4c99df" providerId="ADAL" clId="{5A43AACF-286F-4638-BB34-3EC07596A760}" dt="2022-04-21T13:25:51.240" v="2544" actId="1076"/>
          <ac:grpSpMkLst>
            <pc:docMk/>
            <pc:sldMk cId="249975353" sldId="2076138487"/>
            <ac:grpSpMk id="36" creationId="{F7D7995C-DC31-C302-FB23-80D58709A404}"/>
          </ac:grpSpMkLst>
        </pc:grpChg>
        <pc:grpChg chg="add mod">
          <ac:chgData name="Joel Waymack" userId="fef3c4ff-ce6f-4133-8f8d-db194b4c99df" providerId="ADAL" clId="{5A43AACF-286F-4638-BB34-3EC07596A760}" dt="2022-04-21T13:25:51.240" v="2544" actId="1076"/>
          <ac:grpSpMkLst>
            <pc:docMk/>
            <pc:sldMk cId="249975353" sldId="2076138487"/>
            <ac:grpSpMk id="51" creationId="{B178275B-A7FC-E10A-4522-48960207AD42}"/>
          </ac:grpSpMkLst>
        </pc:grpChg>
        <pc:grpChg chg="add mod">
          <ac:chgData name="Joel Waymack" userId="fef3c4ff-ce6f-4133-8f8d-db194b4c99df" providerId="ADAL" clId="{5A43AACF-286F-4638-BB34-3EC07596A760}" dt="2022-04-21T13:25:51.240" v="2544" actId="1076"/>
          <ac:grpSpMkLst>
            <pc:docMk/>
            <pc:sldMk cId="249975353" sldId="2076138487"/>
            <ac:grpSpMk id="62" creationId="{ABD876C8-9246-4B83-E32E-DFF7D7E150F7}"/>
          </ac:grpSpMkLst>
        </pc:grpChg>
        <pc:grpChg chg="add del mod">
          <ac:chgData name="Joel Waymack" userId="fef3c4ff-ce6f-4133-8f8d-db194b4c99df" providerId="ADAL" clId="{5A43AACF-286F-4638-BB34-3EC07596A760}" dt="2022-04-21T13:31:46.148" v="2630" actId="21"/>
          <ac:grpSpMkLst>
            <pc:docMk/>
            <pc:sldMk cId="249975353" sldId="2076138487"/>
            <ac:grpSpMk id="88" creationId="{513A7BC1-FA7C-00C0-4B7E-4EAB44CE9D58}"/>
          </ac:grpSpMkLst>
        </pc:grpChg>
        <pc:picChg chg="add del mod">
          <ac:chgData name="Joel Waymack" userId="fef3c4ff-ce6f-4133-8f8d-db194b4c99df" providerId="ADAL" clId="{5A43AACF-286F-4638-BB34-3EC07596A760}" dt="2022-04-21T13:31:46.148" v="2630" actId="21"/>
          <ac:picMkLst>
            <pc:docMk/>
            <pc:sldMk cId="249975353" sldId="2076138487"/>
            <ac:picMk id="4" creationId="{7A61B2E7-58EA-CDBA-B300-FAF7BC680B34}"/>
          </ac:picMkLst>
        </pc:picChg>
        <pc:picChg chg="add del mod">
          <ac:chgData name="Joel Waymack" userId="fef3c4ff-ce6f-4133-8f8d-db194b4c99df" providerId="ADAL" clId="{5A43AACF-286F-4638-BB34-3EC07596A760}" dt="2022-04-21T13:31:46.148" v="2630" actId="21"/>
          <ac:picMkLst>
            <pc:docMk/>
            <pc:sldMk cId="249975353" sldId="2076138487"/>
            <ac:picMk id="8" creationId="{E2359D4A-B71A-7DCF-AF8B-37CF7E322CAB}"/>
          </ac:picMkLst>
        </pc:picChg>
        <pc:picChg chg="add del mod">
          <ac:chgData name="Joel Waymack" userId="fef3c4ff-ce6f-4133-8f8d-db194b4c99df" providerId="ADAL" clId="{5A43AACF-286F-4638-BB34-3EC07596A760}" dt="2022-04-21T13:31:46.148" v="2630" actId="21"/>
          <ac:picMkLst>
            <pc:docMk/>
            <pc:sldMk cId="249975353" sldId="2076138487"/>
            <ac:picMk id="10" creationId="{02BD7690-2BDC-D3CF-922E-3ED1EC24500E}"/>
          </ac:picMkLst>
        </pc:picChg>
        <pc:picChg chg="add del mod">
          <ac:chgData name="Joel Waymack" userId="fef3c4ff-ce6f-4133-8f8d-db194b4c99df" providerId="ADAL" clId="{5A43AACF-286F-4638-BB34-3EC07596A760}" dt="2022-04-21T13:31:46.148" v="2630" actId="21"/>
          <ac:picMkLst>
            <pc:docMk/>
            <pc:sldMk cId="249975353" sldId="2076138487"/>
            <ac:picMk id="12" creationId="{453A343A-9632-8E6D-ADD0-2A1C0A4C1147}"/>
          </ac:picMkLst>
        </pc:picChg>
        <pc:picChg chg="add del mod">
          <ac:chgData name="Joel Waymack" userId="fef3c4ff-ce6f-4133-8f8d-db194b4c99df" providerId="ADAL" clId="{5A43AACF-286F-4638-BB34-3EC07596A760}" dt="2022-04-21T13:31:46.148" v="2630" actId="21"/>
          <ac:picMkLst>
            <pc:docMk/>
            <pc:sldMk cId="249975353" sldId="2076138487"/>
            <ac:picMk id="32" creationId="{B380339C-F855-B577-BFD7-4A37D0A517B3}"/>
          </ac:picMkLst>
        </pc:picChg>
        <pc:picChg chg="add mod">
          <ac:chgData name="Joel Waymack" userId="fef3c4ff-ce6f-4133-8f8d-db194b4c99df" providerId="ADAL" clId="{5A43AACF-286F-4638-BB34-3EC07596A760}" dt="2022-04-21T13:25:51.240" v="2544" actId="1076"/>
          <ac:picMkLst>
            <pc:docMk/>
            <pc:sldMk cId="249975353" sldId="2076138487"/>
            <ac:picMk id="48" creationId="{6289F5DE-D831-4885-AE15-D271B3BB1907}"/>
          </ac:picMkLst>
        </pc:picChg>
        <pc:picChg chg="add mod">
          <ac:chgData name="Joel Waymack" userId="fef3c4ff-ce6f-4133-8f8d-db194b4c99df" providerId="ADAL" clId="{5A43AACF-286F-4638-BB34-3EC07596A760}" dt="2022-04-21T13:25:51.240" v="2544" actId="1076"/>
          <ac:picMkLst>
            <pc:docMk/>
            <pc:sldMk cId="249975353" sldId="2076138487"/>
            <ac:picMk id="50" creationId="{45F80E91-E0E9-8A62-52AE-C5249D8BDD76}"/>
          </ac:picMkLst>
        </pc:picChg>
        <pc:picChg chg="add mod">
          <ac:chgData name="Joel Waymack" userId="fef3c4ff-ce6f-4133-8f8d-db194b4c99df" providerId="ADAL" clId="{5A43AACF-286F-4638-BB34-3EC07596A760}" dt="2022-04-21T13:25:51.240" v="2544" actId="1076"/>
          <ac:picMkLst>
            <pc:docMk/>
            <pc:sldMk cId="249975353" sldId="2076138487"/>
            <ac:picMk id="65" creationId="{CBF91368-5875-46F1-2C4F-66B4A57ABFD7}"/>
          </ac:picMkLst>
        </pc:picChg>
        <pc:picChg chg="add mod">
          <ac:chgData name="Joel Waymack" userId="fef3c4ff-ce6f-4133-8f8d-db194b4c99df" providerId="ADAL" clId="{5A43AACF-286F-4638-BB34-3EC07596A760}" dt="2022-04-21T13:25:51.240" v="2544" actId="1076"/>
          <ac:picMkLst>
            <pc:docMk/>
            <pc:sldMk cId="249975353" sldId="2076138487"/>
            <ac:picMk id="67" creationId="{7CED490F-8C8F-E4FB-A585-36A532F649E4}"/>
          </ac:picMkLst>
        </pc:picChg>
        <pc:cxnChg chg="add del mod">
          <ac:chgData name="Joel Waymack" userId="fef3c4ff-ce6f-4133-8f8d-db194b4c99df" providerId="ADAL" clId="{5A43AACF-286F-4638-BB34-3EC07596A760}" dt="2022-04-21T13:31:46.148" v="2630" actId="21"/>
          <ac:cxnSpMkLst>
            <pc:docMk/>
            <pc:sldMk cId="249975353" sldId="2076138487"/>
            <ac:cxnSpMk id="14" creationId="{DC2F4BF2-B856-4B9E-EF5F-DADAA333A65B}"/>
          </ac:cxnSpMkLst>
        </pc:cxnChg>
        <pc:cxnChg chg="add del mod">
          <ac:chgData name="Joel Waymack" userId="fef3c4ff-ce6f-4133-8f8d-db194b4c99df" providerId="ADAL" clId="{5A43AACF-286F-4638-BB34-3EC07596A760}" dt="2022-04-21T13:31:46.148" v="2630" actId="21"/>
          <ac:cxnSpMkLst>
            <pc:docMk/>
            <pc:sldMk cId="249975353" sldId="2076138487"/>
            <ac:cxnSpMk id="16" creationId="{F9AF1C82-6D1D-CB49-9F2D-127304801CD3}"/>
          </ac:cxnSpMkLst>
        </pc:cxnChg>
        <pc:cxnChg chg="add del mod">
          <ac:chgData name="Joel Waymack" userId="fef3c4ff-ce6f-4133-8f8d-db194b4c99df" providerId="ADAL" clId="{5A43AACF-286F-4638-BB34-3EC07596A760}" dt="2022-04-21T13:31:46.148" v="2630" actId="21"/>
          <ac:cxnSpMkLst>
            <pc:docMk/>
            <pc:sldMk cId="249975353" sldId="2076138487"/>
            <ac:cxnSpMk id="22" creationId="{B168ABEC-D723-3657-FCC8-21EDC823F0A8}"/>
          </ac:cxnSpMkLst>
        </pc:cxnChg>
      </pc:sldChg>
      <pc:sldChg chg="delSp new del mod">
        <pc:chgData name="Joel Waymack" userId="fef3c4ff-ce6f-4133-8f8d-db194b4c99df" providerId="ADAL" clId="{5A43AACF-286F-4638-BB34-3EC07596A760}" dt="2022-04-21T13:32:42.167" v="2676" actId="47"/>
        <pc:sldMkLst>
          <pc:docMk/>
          <pc:sldMk cId="2726253881" sldId="2076138488"/>
        </pc:sldMkLst>
        <pc:spChg chg="del">
          <ac:chgData name="Joel Waymack" userId="fef3c4ff-ce6f-4133-8f8d-db194b4c99df" providerId="ADAL" clId="{5A43AACF-286F-4638-BB34-3EC07596A760}" dt="2022-04-21T13:30:14.152" v="2554" actId="478"/>
          <ac:spMkLst>
            <pc:docMk/>
            <pc:sldMk cId="2726253881" sldId="2076138488"/>
            <ac:spMk id="2" creationId="{1C607539-20B7-FB11-6103-0F4ABE7A8CB2}"/>
          </ac:spMkLst>
        </pc:spChg>
      </pc:sldChg>
      <pc:sldChg chg="addSp modSp new mod modNotesTx">
        <pc:chgData name="Joel Waymack" userId="fef3c4ff-ce6f-4133-8f8d-db194b4c99df" providerId="ADAL" clId="{5A43AACF-286F-4638-BB34-3EC07596A760}" dt="2022-04-21T13:56:34.906" v="3002" actId="14100"/>
        <pc:sldMkLst>
          <pc:docMk/>
          <pc:sldMk cId="3203199872" sldId="2076138489"/>
        </pc:sldMkLst>
        <pc:spChg chg="mod">
          <ac:chgData name="Joel Waymack" userId="fef3c4ff-ce6f-4133-8f8d-db194b4c99df" providerId="ADAL" clId="{5A43AACF-286F-4638-BB34-3EC07596A760}" dt="2022-04-21T13:32:13.857" v="2673" actId="20577"/>
          <ac:spMkLst>
            <pc:docMk/>
            <pc:sldMk cId="3203199872" sldId="2076138489"/>
            <ac:spMk id="2" creationId="{F576A17C-9D04-7509-F73D-40C571EC5EA9}"/>
          </ac:spMkLst>
        </pc:spChg>
        <pc:spChg chg="add mod">
          <ac:chgData name="Joel Waymack" userId="fef3c4ff-ce6f-4133-8f8d-db194b4c99df" providerId="ADAL" clId="{5A43AACF-286F-4638-BB34-3EC07596A760}" dt="2022-04-21T13:32:24.390" v="2674" actId="1076"/>
          <ac:spMkLst>
            <pc:docMk/>
            <pc:sldMk cId="3203199872" sldId="2076138489"/>
            <ac:spMk id="4" creationId="{BAAF5FAC-4076-E0AE-AEAD-0B48DE8A90AE}"/>
          </ac:spMkLst>
        </pc:spChg>
        <pc:spChg chg="add mod">
          <ac:chgData name="Joel Waymack" userId="fef3c4ff-ce6f-4133-8f8d-db194b4c99df" providerId="ADAL" clId="{5A43AACF-286F-4638-BB34-3EC07596A760}" dt="2022-04-21T13:32:24.390" v="2674" actId="1076"/>
          <ac:spMkLst>
            <pc:docMk/>
            <pc:sldMk cId="3203199872" sldId="2076138489"/>
            <ac:spMk id="6" creationId="{FEAB5784-4051-DA01-30F4-1F4E236E7F65}"/>
          </ac:spMkLst>
        </pc:spChg>
        <pc:spChg chg="add mod">
          <ac:chgData name="Joel Waymack" userId="fef3c4ff-ce6f-4133-8f8d-db194b4c99df" providerId="ADAL" clId="{5A43AACF-286F-4638-BB34-3EC07596A760}" dt="2022-04-21T13:32:24.390" v="2674" actId="1076"/>
          <ac:spMkLst>
            <pc:docMk/>
            <pc:sldMk cId="3203199872" sldId="2076138489"/>
            <ac:spMk id="8" creationId="{B7F8980D-6370-B62C-46EB-9E049842DE08}"/>
          </ac:spMkLst>
        </pc:spChg>
        <pc:spChg chg="add mod">
          <ac:chgData name="Joel Waymack" userId="fef3c4ff-ce6f-4133-8f8d-db194b4c99df" providerId="ADAL" clId="{5A43AACF-286F-4638-BB34-3EC07596A760}" dt="2022-04-21T13:56:29.791" v="3001" actId="1076"/>
          <ac:spMkLst>
            <pc:docMk/>
            <pc:sldMk cId="3203199872" sldId="2076138489"/>
            <ac:spMk id="16" creationId="{5AC5C7BD-0CAA-B658-A7DC-57204F472628}"/>
          </ac:spMkLst>
        </pc:spChg>
        <pc:spChg chg="add mod">
          <ac:chgData name="Joel Waymack" userId="fef3c4ff-ce6f-4133-8f8d-db194b4c99df" providerId="ADAL" clId="{5A43AACF-286F-4638-BB34-3EC07596A760}" dt="2022-04-21T13:32:24.390" v="2674" actId="1076"/>
          <ac:spMkLst>
            <pc:docMk/>
            <pc:sldMk cId="3203199872" sldId="2076138489"/>
            <ac:spMk id="20" creationId="{D7E32D57-B95C-D4C2-1B9D-266ED204C036}"/>
          </ac:spMkLst>
        </pc:spChg>
        <pc:spChg chg="add mod">
          <ac:chgData name="Joel Waymack" userId="fef3c4ff-ce6f-4133-8f8d-db194b4c99df" providerId="ADAL" clId="{5A43AACF-286F-4638-BB34-3EC07596A760}" dt="2022-04-21T13:32:24.390" v="2674" actId="1076"/>
          <ac:spMkLst>
            <pc:docMk/>
            <pc:sldMk cId="3203199872" sldId="2076138489"/>
            <ac:spMk id="24" creationId="{379C02FB-6211-6154-9B0C-367C79EABBD2}"/>
          </ac:spMkLst>
        </pc:spChg>
        <pc:picChg chg="add mod">
          <ac:chgData name="Joel Waymack" userId="fef3c4ff-ce6f-4133-8f8d-db194b4c99df" providerId="ADAL" clId="{5A43AACF-286F-4638-BB34-3EC07596A760}" dt="2022-04-21T13:56:29.791" v="3001" actId="1076"/>
          <ac:picMkLst>
            <pc:docMk/>
            <pc:sldMk cId="3203199872" sldId="2076138489"/>
            <ac:picMk id="14" creationId="{D2BCF946-E403-7FB3-56AB-DD3B8CC1139F}"/>
          </ac:picMkLst>
        </pc:picChg>
        <pc:picChg chg="add mod">
          <ac:chgData name="Joel Waymack" userId="fef3c4ff-ce6f-4133-8f8d-db194b4c99df" providerId="ADAL" clId="{5A43AACF-286F-4638-BB34-3EC07596A760}" dt="2022-04-21T13:32:24.390" v="2674" actId="1076"/>
          <ac:picMkLst>
            <pc:docMk/>
            <pc:sldMk cId="3203199872" sldId="2076138489"/>
            <ac:picMk id="18" creationId="{C11D7B35-41C1-96A4-FFCD-69173A858934}"/>
          </ac:picMkLst>
        </pc:picChg>
        <pc:picChg chg="add mod">
          <ac:chgData name="Joel Waymack" userId="fef3c4ff-ce6f-4133-8f8d-db194b4c99df" providerId="ADAL" clId="{5A43AACF-286F-4638-BB34-3EC07596A760}" dt="2022-04-21T13:32:24.390" v="2674" actId="1076"/>
          <ac:picMkLst>
            <pc:docMk/>
            <pc:sldMk cId="3203199872" sldId="2076138489"/>
            <ac:picMk id="22" creationId="{60609117-7A81-8EEB-FC47-62569A8FE512}"/>
          </ac:picMkLst>
        </pc:picChg>
        <pc:cxnChg chg="add mod">
          <ac:chgData name="Joel Waymack" userId="fef3c4ff-ce6f-4133-8f8d-db194b4c99df" providerId="ADAL" clId="{5A43AACF-286F-4638-BB34-3EC07596A760}" dt="2022-04-21T13:32:24.390" v="2674" actId="1076"/>
          <ac:cxnSpMkLst>
            <pc:docMk/>
            <pc:sldMk cId="3203199872" sldId="2076138489"/>
            <ac:cxnSpMk id="10" creationId="{0108AD33-AEC5-4943-7AD5-74078986C89C}"/>
          </ac:cxnSpMkLst>
        </pc:cxnChg>
        <pc:cxnChg chg="add mod">
          <ac:chgData name="Joel Waymack" userId="fef3c4ff-ce6f-4133-8f8d-db194b4c99df" providerId="ADAL" clId="{5A43AACF-286F-4638-BB34-3EC07596A760}" dt="2022-04-21T13:32:24.390" v="2674" actId="1076"/>
          <ac:cxnSpMkLst>
            <pc:docMk/>
            <pc:sldMk cId="3203199872" sldId="2076138489"/>
            <ac:cxnSpMk id="12" creationId="{317D7E92-1A14-2152-284B-A51A9BB4B77C}"/>
          </ac:cxnSpMkLst>
        </pc:cxnChg>
        <pc:cxnChg chg="add mod">
          <ac:chgData name="Joel Waymack" userId="fef3c4ff-ce6f-4133-8f8d-db194b4c99df" providerId="ADAL" clId="{5A43AACF-286F-4638-BB34-3EC07596A760}" dt="2022-04-21T13:56:29.791" v="3001" actId="1076"/>
          <ac:cxnSpMkLst>
            <pc:docMk/>
            <pc:sldMk cId="3203199872" sldId="2076138489"/>
            <ac:cxnSpMk id="26" creationId="{6FA400F0-F7C7-E8FF-0A90-E6981B357DCA}"/>
          </ac:cxnSpMkLst>
        </pc:cxnChg>
        <pc:cxnChg chg="add mod">
          <ac:chgData name="Joel Waymack" userId="fef3c4ff-ce6f-4133-8f8d-db194b4c99df" providerId="ADAL" clId="{5A43AACF-286F-4638-BB34-3EC07596A760}" dt="2022-04-21T13:56:34.906" v="3002" actId="14100"/>
          <ac:cxnSpMkLst>
            <pc:docMk/>
            <pc:sldMk cId="3203199872" sldId="2076138489"/>
            <ac:cxnSpMk id="28" creationId="{BF912121-2813-CD8E-9EC7-A8878B7CEFAA}"/>
          </ac:cxnSpMkLst>
        </pc:cxnChg>
      </pc:sldChg>
      <pc:sldChg chg="addSp delSp modSp new del mod">
        <pc:chgData name="Joel Waymack" userId="fef3c4ff-ce6f-4133-8f8d-db194b4c99df" providerId="ADAL" clId="{5A43AACF-286F-4638-BB34-3EC07596A760}" dt="2022-04-21T13:31:50.423" v="2634" actId="680"/>
        <pc:sldMkLst>
          <pc:docMk/>
          <pc:sldMk cId="1341815492" sldId="2076138490"/>
        </pc:sldMkLst>
        <pc:spChg chg="mod">
          <ac:chgData name="Joel Waymack" userId="fef3c4ff-ce6f-4133-8f8d-db194b4c99df" providerId="ADAL" clId="{5A43AACF-286F-4638-BB34-3EC07596A760}" dt="2022-04-21T13:31:50.013" v="2633" actId="20577"/>
          <ac:spMkLst>
            <pc:docMk/>
            <pc:sldMk cId="1341815492" sldId="2076138490"/>
            <ac:spMk id="2" creationId="{09BD4238-8E4F-9F8C-2571-0290060E08F7}"/>
          </ac:spMkLst>
        </pc:spChg>
        <pc:spChg chg="add del mod">
          <ac:chgData name="Joel Waymack" userId="fef3c4ff-ce6f-4133-8f8d-db194b4c99df" providerId="ADAL" clId="{5A43AACF-286F-4638-BB34-3EC07596A760}" dt="2022-04-21T13:31:44.783" v="2629"/>
          <ac:spMkLst>
            <pc:docMk/>
            <pc:sldMk cId="1341815492" sldId="2076138490"/>
            <ac:spMk id="4" creationId="{5AE5C68E-B5A1-3848-F555-FB824BF2B548}"/>
          </ac:spMkLst>
        </pc:spChg>
        <pc:spChg chg="add del mod">
          <ac:chgData name="Joel Waymack" userId="fef3c4ff-ce6f-4133-8f8d-db194b4c99df" providerId="ADAL" clId="{5A43AACF-286F-4638-BB34-3EC07596A760}" dt="2022-04-21T13:31:44.783" v="2629"/>
          <ac:spMkLst>
            <pc:docMk/>
            <pc:sldMk cId="1341815492" sldId="2076138490"/>
            <ac:spMk id="11" creationId="{9C92DABE-793B-E8D6-63F9-812CDCD14AC5}"/>
          </ac:spMkLst>
        </pc:spChg>
        <pc:spChg chg="add del mod">
          <ac:chgData name="Joel Waymack" userId="fef3c4ff-ce6f-4133-8f8d-db194b4c99df" providerId="ADAL" clId="{5A43AACF-286F-4638-BB34-3EC07596A760}" dt="2022-04-21T13:31:44.783" v="2629"/>
          <ac:spMkLst>
            <pc:docMk/>
            <pc:sldMk cId="1341815492" sldId="2076138490"/>
            <ac:spMk id="13" creationId="{F1265B97-201F-BAF0-5114-11AF5E62A076}"/>
          </ac:spMkLst>
        </pc:spChg>
        <pc:spChg chg="mod">
          <ac:chgData name="Joel Waymack" userId="fef3c4ff-ce6f-4133-8f8d-db194b4c99df" providerId="ADAL" clId="{5A43AACF-286F-4638-BB34-3EC07596A760}" dt="2022-04-21T13:31:36.326" v="2626"/>
          <ac:spMkLst>
            <pc:docMk/>
            <pc:sldMk cId="1341815492" sldId="2076138490"/>
            <ac:spMk id="17" creationId="{270F366F-EED1-0BE6-373B-E565BC1C86B9}"/>
          </ac:spMkLst>
        </pc:spChg>
        <pc:spChg chg="mod">
          <ac:chgData name="Joel Waymack" userId="fef3c4ff-ce6f-4133-8f8d-db194b4c99df" providerId="ADAL" clId="{5A43AACF-286F-4638-BB34-3EC07596A760}" dt="2022-04-21T13:31:36.326" v="2626"/>
          <ac:spMkLst>
            <pc:docMk/>
            <pc:sldMk cId="1341815492" sldId="2076138490"/>
            <ac:spMk id="23" creationId="{10190F0A-0A6D-E762-0841-1A5B1EAF0A3D}"/>
          </ac:spMkLst>
        </pc:spChg>
        <pc:spChg chg="mod">
          <ac:chgData name="Joel Waymack" userId="fef3c4ff-ce6f-4133-8f8d-db194b4c99df" providerId="ADAL" clId="{5A43AACF-286F-4638-BB34-3EC07596A760}" dt="2022-04-21T13:31:36.326" v="2626"/>
          <ac:spMkLst>
            <pc:docMk/>
            <pc:sldMk cId="1341815492" sldId="2076138490"/>
            <ac:spMk id="24" creationId="{E7EDDF11-4EDB-3D68-BC37-255960313326}"/>
          </ac:spMkLst>
        </pc:spChg>
        <pc:spChg chg="mod">
          <ac:chgData name="Joel Waymack" userId="fef3c4ff-ce6f-4133-8f8d-db194b4c99df" providerId="ADAL" clId="{5A43AACF-286F-4638-BB34-3EC07596A760}" dt="2022-04-21T13:31:36.326" v="2626"/>
          <ac:spMkLst>
            <pc:docMk/>
            <pc:sldMk cId="1341815492" sldId="2076138490"/>
            <ac:spMk id="25" creationId="{A4A8B166-53FA-7CC3-0A87-61E3727CEAA5}"/>
          </ac:spMkLst>
        </pc:spChg>
        <pc:spChg chg="mod">
          <ac:chgData name="Joel Waymack" userId="fef3c4ff-ce6f-4133-8f8d-db194b4c99df" providerId="ADAL" clId="{5A43AACF-286F-4638-BB34-3EC07596A760}" dt="2022-04-21T13:31:36.326" v="2626"/>
          <ac:spMkLst>
            <pc:docMk/>
            <pc:sldMk cId="1341815492" sldId="2076138490"/>
            <ac:spMk id="26" creationId="{8B5EB077-5F08-8DA7-999C-18A2724B7C79}"/>
          </ac:spMkLst>
        </pc:spChg>
        <pc:spChg chg="mod">
          <ac:chgData name="Joel Waymack" userId="fef3c4ff-ce6f-4133-8f8d-db194b4c99df" providerId="ADAL" clId="{5A43AACF-286F-4638-BB34-3EC07596A760}" dt="2022-04-21T13:31:36.326" v="2626"/>
          <ac:spMkLst>
            <pc:docMk/>
            <pc:sldMk cId="1341815492" sldId="2076138490"/>
            <ac:spMk id="27" creationId="{72871EFC-27E7-BBE2-40A3-5A570C2EEC74}"/>
          </ac:spMkLst>
        </pc:spChg>
        <pc:spChg chg="mod">
          <ac:chgData name="Joel Waymack" userId="fef3c4ff-ce6f-4133-8f8d-db194b4c99df" providerId="ADAL" clId="{5A43AACF-286F-4638-BB34-3EC07596A760}" dt="2022-04-21T13:31:36.326" v="2626"/>
          <ac:spMkLst>
            <pc:docMk/>
            <pc:sldMk cId="1341815492" sldId="2076138490"/>
            <ac:spMk id="28" creationId="{23850024-5939-0513-DD14-4EC1289C802B}"/>
          </ac:spMkLst>
        </pc:spChg>
        <pc:spChg chg="mod">
          <ac:chgData name="Joel Waymack" userId="fef3c4ff-ce6f-4133-8f8d-db194b4c99df" providerId="ADAL" clId="{5A43AACF-286F-4638-BB34-3EC07596A760}" dt="2022-04-21T13:31:36.326" v="2626"/>
          <ac:spMkLst>
            <pc:docMk/>
            <pc:sldMk cId="1341815492" sldId="2076138490"/>
            <ac:spMk id="29" creationId="{1EAB6366-6897-8459-DAB8-F2AE2388AD4B}"/>
          </ac:spMkLst>
        </pc:spChg>
        <pc:spChg chg="mod">
          <ac:chgData name="Joel Waymack" userId="fef3c4ff-ce6f-4133-8f8d-db194b4c99df" providerId="ADAL" clId="{5A43AACF-286F-4638-BB34-3EC07596A760}" dt="2022-04-21T13:31:36.326" v="2626"/>
          <ac:spMkLst>
            <pc:docMk/>
            <pc:sldMk cId="1341815492" sldId="2076138490"/>
            <ac:spMk id="30" creationId="{07DC380A-5A19-4E19-2F72-880B523A2079}"/>
          </ac:spMkLst>
        </pc:spChg>
        <pc:spChg chg="mod">
          <ac:chgData name="Joel Waymack" userId="fef3c4ff-ce6f-4133-8f8d-db194b4c99df" providerId="ADAL" clId="{5A43AACF-286F-4638-BB34-3EC07596A760}" dt="2022-04-21T13:31:36.326" v="2626"/>
          <ac:spMkLst>
            <pc:docMk/>
            <pc:sldMk cId="1341815492" sldId="2076138490"/>
            <ac:spMk id="31" creationId="{3B7E0C49-67BC-D17A-6E59-F53825330022}"/>
          </ac:spMkLst>
        </pc:spChg>
        <pc:spChg chg="mod">
          <ac:chgData name="Joel Waymack" userId="fef3c4ff-ce6f-4133-8f8d-db194b4c99df" providerId="ADAL" clId="{5A43AACF-286F-4638-BB34-3EC07596A760}" dt="2022-04-21T13:31:36.326" v="2626"/>
          <ac:spMkLst>
            <pc:docMk/>
            <pc:sldMk cId="1341815492" sldId="2076138490"/>
            <ac:spMk id="32" creationId="{BCC0E4C9-17C7-239B-70FC-4D16A9B18218}"/>
          </ac:spMkLst>
        </pc:spChg>
        <pc:spChg chg="mod">
          <ac:chgData name="Joel Waymack" userId="fef3c4ff-ce6f-4133-8f8d-db194b4c99df" providerId="ADAL" clId="{5A43AACF-286F-4638-BB34-3EC07596A760}" dt="2022-04-21T13:31:36.326" v="2626"/>
          <ac:spMkLst>
            <pc:docMk/>
            <pc:sldMk cId="1341815492" sldId="2076138490"/>
            <ac:spMk id="33" creationId="{0900E8DD-980E-D504-0F78-ABB5181369A1}"/>
          </ac:spMkLst>
        </pc:spChg>
        <pc:spChg chg="mod">
          <ac:chgData name="Joel Waymack" userId="fef3c4ff-ce6f-4133-8f8d-db194b4c99df" providerId="ADAL" clId="{5A43AACF-286F-4638-BB34-3EC07596A760}" dt="2022-04-21T13:31:36.326" v="2626"/>
          <ac:spMkLst>
            <pc:docMk/>
            <pc:sldMk cId="1341815492" sldId="2076138490"/>
            <ac:spMk id="34" creationId="{6CCD5297-FEA7-19FC-33B1-879495A4A5A5}"/>
          </ac:spMkLst>
        </pc:spChg>
        <pc:spChg chg="mod">
          <ac:chgData name="Joel Waymack" userId="fef3c4ff-ce6f-4133-8f8d-db194b4c99df" providerId="ADAL" clId="{5A43AACF-286F-4638-BB34-3EC07596A760}" dt="2022-04-21T13:31:36.326" v="2626"/>
          <ac:spMkLst>
            <pc:docMk/>
            <pc:sldMk cId="1341815492" sldId="2076138490"/>
            <ac:spMk id="35" creationId="{AE789321-B01E-2946-5701-273E7D22E146}"/>
          </ac:spMkLst>
        </pc:spChg>
        <pc:spChg chg="mod">
          <ac:chgData name="Joel Waymack" userId="fef3c4ff-ce6f-4133-8f8d-db194b4c99df" providerId="ADAL" clId="{5A43AACF-286F-4638-BB34-3EC07596A760}" dt="2022-04-21T13:31:36.326" v="2626"/>
          <ac:spMkLst>
            <pc:docMk/>
            <pc:sldMk cId="1341815492" sldId="2076138490"/>
            <ac:spMk id="36" creationId="{C0AA5B12-CBB9-2B7D-A1F9-D29775008DE7}"/>
          </ac:spMkLst>
        </pc:spChg>
        <pc:spChg chg="mod">
          <ac:chgData name="Joel Waymack" userId="fef3c4ff-ce6f-4133-8f8d-db194b4c99df" providerId="ADAL" clId="{5A43AACF-286F-4638-BB34-3EC07596A760}" dt="2022-04-21T13:31:36.326" v="2626"/>
          <ac:spMkLst>
            <pc:docMk/>
            <pc:sldMk cId="1341815492" sldId="2076138490"/>
            <ac:spMk id="37" creationId="{603D111A-5B52-D61C-D367-4242ABFF605E}"/>
          </ac:spMkLst>
        </pc:spChg>
        <pc:spChg chg="mod">
          <ac:chgData name="Joel Waymack" userId="fef3c4ff-ce6f-4133-8f8d-db194b4c99df" providerId="ADAL" clId="{5A43AACF-286F-4638-BB34-3EC07596A760}" dt="2022-04-21T13:31:36.326" v="2626"/>
          <ac:spMkLst>
            <pc:docMk/>
            <pc:sldMk cId="1341815492" sldId="2076138490"/>
            <ac:spMk id="38" creationId="{35CFEBC6-E169-E6F5-6C87-7D6D36DE62B5}"/>
          </ac:spMkLst>
        </pc:spChg>
        <pc:spChg chg="mod">
          <ac:chgData name="Joel Waymack" userId="fef3c4ff-ce6f-4133-8f8d-db194b4c99df" providerId="ADAL" clId="{5A43AACF-286F-4638-BB34-3EC07596A760}" dt="2022-04-21T13:31:36.326" v="2626"/>
          <ac:spMkLst>
            <pc:docMk/>
            <pc:sldMk cId="1341815492" sldId="2076138490"/>
            <ac:spMk id="39" creationId="{FE525EDA-AC19-AE0D-3911-45B5B08FC648}"/>
          </ac:spMkLst>
        </pc:spChg>
        <pc:spChg chg="mod">
          <ac:chgData name="Joel Waymack" userId="fef3c4ff-ce6f-4133-8f8d-db194b4c99df" providerId="ADAL" clId="{5A43AACF-286F-4638-BB34-3EC07596A760}" dt="2022-04-21T13:31:36.326" v="2626"/>
          <ac:spMkLst>
            <pc:docMk/>
            <pc:sldMk cId="1341815492" sldId="2076138490"/>
            <ac:spMk id="40" creationId="{4A74B662-98DF-04FC-5D83-92B8233B1DD1}"/>
          </ac:spMkLst>
        </pc:spChg>
        <pc:spChg chg="mod">
          <ac:chgData name="Joel Waymack" userId="fef3c4ff-ce6f-4133-8f8d-db194b4c99df" providerId="ADAL" clId="{5A43AACF-286F-4638-BB34-3EC07596A760}" dt="2022-04-21T13:31:36.326" v="2626"/>
          <ac:spMkLst>
            <pc:docMk/>
            <pc:sldMk cId="1341815492" sldId="2076138490"/>
            <ac:spMk id="41" creationId="{0DAFBFC3-1527-F20E-29FA-59BFA832D47E}"/>
          </ac:spMkLst>
        </pc:spChg>
        <pc:spChg chg="mod">
          <ac:chgData name="Joel Waymack" userId="fef3c4ff-ce6f-4133-8f8d-db194b4c99df" providerId="ADAL" clId="{5A43AACF-286F-4638-BB34-3EC07596A760}" dt="2022-04-21T13:31:36.326" v="2626"/>
          <ac:spMkLst>
            <pc:docMk/>
            <pc:sldMk cId="1341815492" sldId="2076138490"/>
            <ac:spMk id="42" creationId="{1325565E-B201-80DE-A03F-6615EF62AF7B}"/>
          </ac:spMkLst>
        </pc:spChg>
        <pc:spChg chg="mod">
          <ac:chgData name="Joel Waymack" userId="fef3c4ff-ce6f-4133-8f8d-db194b4c99df" providerId="ADAL" clId="{5A43AACF-286F-4638-BB34-3EC07596A760}" dt="2022-04-21T13:31:36.326" v="2626"/>
          <ac:spMkLst>
            <pc:docMk/>
            <pc:sldMk cId="1341815492" sldId="2076138490"/>
            <ac:spMk id="43" creationId="{EB97FC7E-9CBA-AC57-2438-97A8436F7A57}"/>
          </ac:spMkLst>
        </pc:spChg>
        <pc:spChg chg="mod">
          <ac:chgData name="Joel Waymack" userId="fef3c4ff-ce6f-4133-8f8d-db194b4c99df" providerId="ADAL" clId="{5A43AACF-286F-4638-BB34-3EC07596A760}" dt="2022-04-21T13:31:36.326" v="2626"/>
          <ac:spMkLst>
            <pc:docMk/>
            <pc:sldMk cId="1341815492" sldId="2076138490"/>
            <ac:spMk id="44" creationId="{54F97DBC-27F5-B926-AEC1-708D83A65A55}"/>
          </ac:spMkLst>
        </pc:spChg>
        <pc:grpChg chg="add del mod">
          <ac:chgData name="Joel Waymack" userId="fef3c4ff-ce6f-4133-8f8d-db194b4c99df" providerId="ADAL" clId="{5A43AACF-286F-4638-BB34-3EC07596A760}" dt="2022-04-21T13:31:44.783" v="2629"/>
          <ac:grpSpMkLst>
            <pc:docMk/>
            <pc:sldMk cId="1341815492" sldId="2076138490"/>
            <ac:grpSpMk id="14" creationId="{8CF692D5-F2DF-7761-4575-7722260E4C23}"/>
          </ac:grpSpMkLst>
        </pc:grpChg>
        <pc:grpChg chg="mod">
          <ac:chgData name="Joel Waymack" userId="fef3c4ff-ce6f-4133-8f8d-db194b4c99df" providerId="ADAL" clId="{5A43AACF-286F-4638-BB34-3EC07596A760}" dt="2022-04-21T13:31:36.326" v="2626"/>
          <ac:grpSpMkLst>
            <pc:docMk/>
            <pc:sldMk cId="1341815492" sldId="2076138490"/>
            <ac:grpSpMk id="15" creationId="{2B30057C-49C0-105F-6FCB-593F22FE6264}"/>
          </ac:grpSpMkLst>
        </pc:grpChg>
        <pc:grpChg chg="mod">
          <ac:chgData name="Joel Waymack" userId="fef3c4ff-ce6f-4133-8f8d-db194b4c99df" providerId="ADAL" clId="{5A43AACF-286F-4638-BB34-3EC07596A760}" dt="2022-04-21T13:31:36.326" v="2626"/>
          <ac:grpSpMkLst>
            <pc:docMk/>
            <pc:sldMk cId="1341815492" sldId="2076138490"/>
            <ac:grpSpMk id="19" creationId="{6A65A421-A3B8-375F-1065-AB72D514E9A1}"/>
          </ac:grpSpMkLst>
        </pc:grpChg>
        <pc:grpChg chg="mod">
          <ac:chgData name="Joel Waymack" userId="fef3c4ff-ce6f-4133-8f8d-db194b4c99df" providerId="ADAL" clId="{5A43AACF-286F-4638-BB34-3EC07596A760}" dt="2022-04-21T13:31:36.326" v="2626"/>
          <ac:grpSpMkLst>
            <pc:docMk/>
            <pc:sldMk cId="1341815492" sldId="2076138490"/>
            <ac:grpSpMk id="20" creationId="{56B6F93E-6E9C-E405-985A-BDB7CB430680}"/>
          </ac:grpSpMkLst>
        </pc:grpChg>
        <pc:picChg chg="add del mod">
          <ac:chgData name="Joel Waymack" userId="fef3c4ff-ce6f-4133-8f8d-db194b4c99df" providerId="ADAL" clId="{5A43AACF-286F-4638-BB34-3EC07596A760}" dt="2022-04-21T13:31:44.783" v="2629"/>
          <ac:picMkLst>
            <pc:docMk/>
            <pc:sldMk cId="1341815492" sldId="2076138490"/>
            <ac:picMk id="3" creationId="{C29F8108-90A2-E3A3-A12B-AB4528BDFEDF}"/>
          </ac:picMkLst>
        </pc:picChg>
        <pc:picChg chg="add del mod">
          <ac:chgData name="Joel Waymack" userId="fef3c4ff-ce6f-4133-8f8d-db194b4c99df" providerId="ADAL" clId="{5A43AACF-286F-4638-BB34-3EC07596A760}" dt="2022-04-21T13:31:44.783" v="2629"/>
          <ac:picMkLst>
            <pc:docMk/>
            <pc:sldMk cId="1341815492" sldId="2076138490"/>
            <ac:picMk id="5" creationId="{2185D1EC-2B00-6F56-6064-DFE24EFADB3A}"/>
          </ac:picMkLst>
        </pc:picChg>
        <pc:picChg chg="add del mod">
          <ac:chgData name="Joel Waymack" userId="fef3c4ff-ce6f-4133-8f8d-db194b4c99df" providerId="ADAL" clId="{5A43AACF-286F-4638-BB34-3EC07596A760}" dt="2022-04-21T13:31:44.783" v="2629"/>
          <ac:picMkLst>
            <pc:docMk/>
            <pc:sldMk cId="1341815492" sldId="2076138490"/>
            <ac:picMk id="6" creationId="{544A0D9F-0F39-C68F-C7EC-0CB10A0E7A75}"/>
          </ac:picMkLst>
        </pc:picChg>
        <pc:picChg chg="add del mod">
          <ac:chgData name="Joel Waymack" userId="fef3c4ff-ce6f-4133-8f8d-db194b4c99df" providerId="ADAL" clId="{5A43AACF-286F-4638-BB34-3EC07596A760}" dt="2022-04-21T13:31:44.783" v="2629"/>
          <ac:picMkLst>
            <pc:docMk/>
            <pc:sldMk cId="1341815492" sldId="2076138490"/>
            <ac:picMk id="7" creationId="{F58DBA7F-F788-A9A0-E34B-C599E21450C1}"/>
          </ac:picMkLst>
        </pc:picChg>
        <pc:picChg chg="add del mod">
          <ac:chgData name="Joel Waymack" userId="fef3c4ff-ce6f-4133-8f8d-db194b4c99df" providerId="ADAL" clId="{5A43AACF-286F-4638-BB34-3EC07596A760}" dt="2022-04-21T13:31:44.783" v="2629"/>
          <ac:picMkLst>
            <pc:docMk/>
            <pc:sldMk cId="1341815492" sldId="2076138490"/>
            <ac:picMk id="12" creationId="{E664BE77-BB4B-82E0-93BF-164E7EEAD01D}"/>
          </ac:picMkLst>
        </pc:picChg>
        <pc:picChg chg="mod">
          <ac:chgData name="Joel Waymack" userId="fef3c4ff-ce6f-4133-8f8d-db194b4c99df" providerId="ADAL" clId="{5A43AACF-286F-4638-BB34-3EC07596A760}" dt="2022-04-21T13:31:36.326" v="2626"/>
          <ac:picMkLst>
            <pc:docMk/>
            <pc:sldMk cId="1341815492" sldId="2076138490"/>
            <ac:picMk id="16" creationId="{FCC41A10-8CFC-50BB-115E-4B3B8A7570C8}"/>
          </ac:picMkLst>
        </pc:picChg>
        <pc:picChg chg="mod">
          <ac:chgData name="Joel Waymack" userId="fef3c4ff-ce6f-4133-8f8d-db194b4c99df" providerId="ADAL" clId="{5A43AACF-286F-4638-BB34-3EC07596A760}" dt="2022-04-21T13:31:36.326" v="2626"/>
          <ac:picMkLst>
            <pc:docMk/>
            <pc:sldMk cId="1341815492" sldId="2076138490"/>
            <ac:picMk id="18" creationId="{C7A96AD6-5C21-BB82-4ECF-24E0707EE5B4}"/>
          </ac:picMkLst>
        </pc:picChg>
        <pc:picChg chg="mod">
          <ac:chgData name="Joel Waymack" userId="fef3c4ff-ce6f-4133-8f8d-db194b4c99df" providerId="ADAL" clId="{5A43AACF-286F-4638-BB34-3EC07596A760}" dt="2022-04-21T13:31:36.326" v="2626"/>
          <ac:picMkLst>
            <pc:docMk/>
            <pc:sldMk cId="1341815492" sldId="2076138490"/>
            <ac:picMk id="21" creationId="{CEC72B8B-25A4-85F8-E77A-2A6928445736}"/>
          </ac:picMkLst>
        </pc:picChg>
        <pc:picChg chg="mod">
          <ac:chgData name="Joel Waymack" userId="fef3c4ff-ce6f-4133-8f8d-db194b4c99df" providerId="ADAL" clId="{5A43AACF-286F-4638-BB34-3EC07596A760}" dt="2022-04-21T13:31:36.326" v="2626"/>
          <ac:picMkLst>
            <pc:docMk/>
            <pc:sldMk cId="1341815492" sldId="2076138490"/>
            <ac:picMk id="22" creationId="{B3FF6C58-D02F-DE87-0ECD-D1195CEE8FA4}"/>
          </ac:picMkLst>
        </pc:picChg>
        <pc:cxnChg chg="add del mod">
          <ac:chgData name="Joel Waymack" userId="fef3c4ff-ce6f-4133-8f8d-db194b4c99df" providerId="ADAL" clId="{5A43AACF-286F-4638-BB34-3EC07596A760}" dt="2022-04-21T13:31:44.783" v="2629"/>
          <ac:cxnSpMkLst>
            <pc:docMk/>
            <pc:sldMk cId="1341815492" sldId="2076138490"/>
            <ac:cxnSpMk id="8" creationId="{8D2ADD01-765F-6680-C2AE-D7EB508B311E}"/>
          </ac:cxnSpMkLst>
        </pc:cxnChg>
        <pc:cxnChg chg="add del mod">
          <ac:chgData name="Joel Waymack" userId="fef3c4ff-ce6f-4133-8f8d-db194b4c99df" providerId="ADAL" clId="{5A43AACF-286F-4638-BB34-3EC07596A760}" dt="2022-04-21T13:31:44.783" v="2629"/>
          <ac:cxnSpMkLst>
            <pc:docMk/>
            <pc:sldMk cId="1341815492" sldId="2076138490"/>
            <ac:cxnSpMk id="9" creationId="{491BB006-AC3C-9D2D-AB04-2610329071D4}"/>
          </ac:cxnSpMkLst>
        </pc:cxnChg>
        <pc:cxnChg chg="add del mod">
          <ac:chgData name="Joel Waymack" userId="fef3c4ff-ce6f-4133-8f8d-db194b4c99df" providerId="ADAL" clId="{5A43AACF-286F-4638-BB34-3EC07596A760}" dt="2022-04-21T13:31:44.783" v="2629"/>
          <ac:cxnSpMkLst>
            <pc:docMk/>
            <pc:sldMk cId="1341815492" sldId="2076138490"/>
            <ac:cxnSpMk id="10" creationId="{904B831F-956A-F528-9C84-C01310FC7913}"/>
          </ac:cxnSpMkLst>
        </pc:cxnChg>
      </pc:sldChg>
      <pc:sldChg chg="addSp modSp new mod modNotesTx">
        <pc:chgData name="Joel Waymack" userId="fef3c4ff-ce6f-4133-8f8d-db194b4c99df" providerId="ADAL" clId="{5A43AACF-286F-4638-BB34-3EC07596A760}" dt="2022-04-28T15:54:27.242" v="3015" actId="692"/>
        <pc:sldMkLst>
          <pc:docMk/>
          <pc:sldMk cId="1723095058" sldId="2076138490"/>
        </pc:sldMkLst>
        <pc:spChg chg="mod">
          <ac:chgData name="Joel Waymack" userId="fef3c4ff-ce6f-4133-8f8d-db194b4c99df" providerId="ADAL" clId="{5A43AACF-286F-4638-BB34-3EC07596A760}" dt="2022-04-21T13:32:59.509" v="2694" actId="20577"/>
          <ac:spMkLst>
            <pc:docMk/>
            <pc:sldMk cId="1723095058" sldId="2076138490"/>
            <ac:spMk id="2" creationId="{FAB8ECAC-75C1-B04D-26AE-CEAF62049759}"/>
          </ac:spMkLst>
        </pc:spChg>
        <pc:spChg chg="add mod">
          <ac:chgData name="Joel Waymack" userId="fef3c4ff-ce6f-4133-8f8d-db194b4c99df" providerId="ADAL" clId="{5A43AACF-286F-4638-BB34-3EC07596A760}" dt="2022-04-21T13:33:13.467" v="2696" actId="1076"/>
          <ac:spMkLst>
            <pc:docMk/>
            <pc:sldMk cId="1723095058" sldId="2076138490"/>
            <ac:spMk id="4" creationId="{D09F6220-D100-7BDB-E970-1C4CB17109F6}"/>
          </ac:spMkLst>
        </pc:spChg>
        <pc:spChg chg="add mod">
          <ac:chgData name="Joel Waymack" userId="fef3c4ff-ce6f-4133-8f8d-db194b4c99df" providerId="ADAL" clId="{5A43AACF-286F-4638-BB34-3EC07596A760}" dt="2022-04-21T13:33:13.467" v="2696" actId="1076"/>
          <ac:spMkLst>
            <pc:docMk/>
            <pc:sldMk cId="1723095058" sldId="2076138490"/>
            <ac:spMk id="11" creationId="{33B3C50C-366C-6764-614E-A151A03D2DB1}"/>
          </ac:spMkLst>
        </pc:spChg>
        <pc:spChg chg="add mod">
          <ac:chgData name="Joel Waymack" userId="fef3c4ff-ce6f-4133-8f8d-db194b4c99df" providerId="ADAL" clId="{5A43AACF-286F-4638-BB34-3EC07596A760}" dt="2022-04-21T13:33:13.467" v="2696" actId="1076"/>
          <ac:spMkLst>
            <pc:docMk/>
            <pc:sldMk cId="1723095058" sldId="2076138490"/>
            <ac:spMk id="13" creationId="{330D9B22-4F13-7BD2-AF5A-C55C4A080808}"/>
          </ac:spMkLst>
        </pc:spChg>
        <pc:spChg chg="mod">
          <ac:chgData name="Joel Waymack" userId="fef3c4ff-ce6f-4133-8f8d-db194b4c99df" providerId="ADAL" clId="{5A43AACF-286F-4638-BB34-3EC07596A760}" dt="2022-04-21T13:33:06.828" v="2695"/>
          <ac:spMkLst>
            <pc:docMk/>
            <pc:sldMk cId="1723095058" sldId="2076138490"/>
            <ac:spMk id="17" creationId="{DE4185D6-9030-1060-1671-1CD6EF41183A}"/>
          </ac:spMkLst>
        </pc:spChg>
        <pc:spChg chg="mod">
          <ac:chgData name="Joel Waymack" userId="fef3c4ff-ce6f-4133-8f8d-db194b4c99df" providerId="ADAL" clId="{5A43AACF-286F-4638-BB34-3EC07596A760}" dt="2022-04-21T13:33:06.828" v="2695"/>
          <ac:spMkLst>
            <pc:docMk/>
            <pc:sldMk cId="1723095058" sldId="2076138490"/>
            <ac:spMk id="23" creationId="{8527B9AC-2315-BF09-6167-3EDCF4BD0C07}"/>
          </ac:spMkLst>
        </pc:spChg>
        <pc:spChg chg="mod">
          <ac:chgData name="Joel Waymack" userId="fef3c4ff-ce6f-4133-8f8d-db194b4c99df" providerId="ADAL" clId="{5A43AACF-286F-4638-BB34-3EC07596A760}" dt="2022-04-21T13:33:06.828" v="2695"/>
          <ac:spMkLst>
            <pc:docMk/>
            <pc:sldMk cId="1723095058" sldId="2076138490"/>
            <ac:spMk id="24" creationId="{377362FA-44DF-0F24-5543-F5410F6788D4}"/>
          </ac:spMkLst>
        </pc:spChg>
        <pc:spChg chg="mod">
          <ac:chgData name="Joel Waymack" userId="fef3c4ff-ce6f-4133-8f8d-db194b4c99df" providerId="ADAL" clId="{5A43AACF-286F-4638-BB34-3EC07596A760}" dt="2022-04-21T13:33:06.828" v="2695"/>
          <ac:spMkLst>
            <pc:docMk/>
            <pc:sldMk cId="1723095058" sldId="2076138490"/>
            <ac:spMk id="25" creationId="{6E75067A-92A0-7648-E6EC-14B461ABB2D3}"/>
          </ac:spMkLst>
        </pc:spChg>
        <pc:spChg chg="mod">
          <ac:chgData name="Joel Waymack" userId="fef3c4ff-ce6f-4133-8f8d-db194b4c99df" providerId="ADAL" clId="{5A43AACF-286F-4638-BB34-3EC07596A760}" dt="2022-04-21T13:33:06.828" v="2695"/>
          <ac:spMkLst>
            <pc:docMk/>
            <pc:sldMk cId="1723095058" sldId="2076138490"/>
            <ac:spMk id="26" creationId="{5D98B9B8-8CF1-834F-3B5D-7C93D4BFA799}"/>
          </ac:spMkLst>
        </pc:spChg>
        <pc:spChg chg="mod">
          <ac:chgData name="Joel Waymack" userId="fef3c4ff-ce6f-4133-8f8d-db194b4c99df" providerId="ADAL" clId="{5A43AACF-286F-4638-BB34-3EC07596A760}" dt="2022-04-21T13:33:06.828" v="2695"/>
          <ac:spMkLst>
            <pc:docMk/>
            <pc:sldMk cId="1723095058" sldId="2076138490"/>
            <ac:spMk id="27" creationId="{ABDD13B3-2A8D-2001-DFFA-C10764F072A2}"/>
          </ac:spMkLst>
        </pc:spChg>
        <pc:spChg chg="mod">
          <ac:chgData name="Joel Waymack" userId="fef3c4ff-ce6f-4133-8f8d-db194b4c99df" providerId="ADAL" clId="{5A43AACF-286F-4638-BB34-3EC07596A760}" dt="2022-04-21T13:33:06.828" v="2695"/>
          <ac:spMkLst>
            <pc:docMk/>
            <pc:sldMk cId="1723095058" sldId="2076138490"/>
            <ac:spMk id="28" creationId="{507E7FAA-CC28-E7E4-EDCD-E9386A2F8ACB}"/>
          </ac:spMkLst>
        </pc:spChg>
        <pc:spChg chg="mod">
          <ac:chgData name="Joel Waymack" userId="fef3c4ff-ce6f-4133-8f8d-db194b4c99df" providerId="ADAL" clId="{5A43AACF-286F-4638-BB34-3EC07596A760}" dt="2022-04-21T13:33:06.828" v="2695"/>
          <ac:spMkLst>
            <pc:docMk/>
            <pc:sldMk cId="1723095058" sldId="2076138490"/>
            <ac:spMk id="29" creationId="{1197AEA0-C5FD-980B-02E1-6607324EC975}"/>
          </ac:spMkLst>
        </pc:spChg>
        <pc:spChg chg="mod">
          <ac:chgData name="Joel Waymack" userId="fef3c4ff-ce6f-4133-8f8d-db194b4c99df" providerId="ADAL" clId="{5A43AACF-286F-4638-BB34-3EC07596A760}" dt="2022-04-21T13:33:06.828" v="2695"/>
          <ac:spMkLst>
            <pc:docMk/>
            <pc:sldMk cId="1723095058" sldId="2076138490"/>
            <ac:spMk id="30" creationId="{4F35CD89-B725-0011-57D2-563EAFC224F1}"/>
          </ac:spMkLst>
        </pc:spChg>
        <pc:spChg chg="mod">
          <ac:chgData name="Joel Waymack" userId="fef3c4ff-ce6f-4133-8f8d-db194b4c99df" providerId="ADAL" clId="{5A43AACF-286F-4638-BB34-3EC07596A760}" dt="2022-04-21T13:33:06.828" v="2695"/>
          <ac:spMkLst>
            <pc:docMk/>
            <pc:sldMk cId="1723095058" sldId="2076138490"/>
            <ac:spMk id="31" creationId="{FAAA1064-D9EF-4CE2-7CA6-57E3C4DACA63}"/>
          </ac:spMkLst>
        </pc:spChg>
        <pc:spChg chg="mod">
          <ac:chgData name="Joel Waymack" userId="fef3c4ff-ce6f-4133-8f8d-db194b4c99df" providerId="ADAL" clId="{5A43AACF-286F-4638-BB34-3EC07596A760}" dt="2022-04-21T13:33:06.828" v="2695"/>
          <ac:spMkLst>
            <pc:docMk/>
            <pc:sldMk cId="1723095058" sldId="2076138490"/>
            <ac:spMk id="32" creationId="{78215CD2-A761-E838-12A6-F8AA7A0C5F04}"/>
          </ac:spMkLst>
        </pc:spChg>
        <pc:spChg chg="mod">
          <ac:chgData name="Joel Waymack" userId="fef3c4ff-ce6f-4133-8f8d-db194b4c99df" providerId="ADAL" clId="{5A43AACF-286F-4638-BB34-3EC07596A760}" dt="2022-04-21T13:33:06.828" v="2695"/>
          <ac:spMkLst>
            <pc:docMk/>
            <pc:sldMk cId="1723095058" sldId="2076138490"/>
            <ac:spMk id="33" creationId="{29219DD7-3884-AD41-C365-A6C83F6CFF27}"/>
          </ac:spMkLst>
        </pc:spChg>
        <pc:spChg chg="mod">
          <ac:chgData name="Joel Waymack" userId="fef3c4ff-ce6f-4133-8f8d-db194b4c99df" providerId="ADAL" clId="{5A43AACF-286F-4638-BB34-3EC07596A760}" dt="2022-04-21T13:33:06.828" v="2695"/>
          <ac:spMkLst>
            <pc:docMk/>
            <pc:sldMk cId="1723095058" sldId="2076138490"/>
            <ac:spMk id="34" creationId="{85692048-B385-FE9B-E4DD-33EA7F3158E6}"/>
          </ac:spMkLst>
        </pc:spChg>
        <pc:spChg chg="mod">
          <ac:chgData name="Joel Waymack" userId="fef3c4ff-ce6f-4133-8f8d-db194b4c99df" providerId="ADAL" clId="{5A43AACF-286F-4638-BB34-3EC07596A760}" dt="2022-04-21T13:33:06.828" v="2695"/>
          <ac:spMkLst>
            <pc:docMk/>
            <pc:sldMk cId="1723095058" sldId="2076138490"/>
            <ac:spMk id="35" creationId="{B81CADFA-C077-1B93-D122-30A4E91FF84F}"/>
          </ac:spMkLst>
        </pc:spChg>
        <pc:spChg chg="mod">
          <ac:chgData name="Joel Waymack" userId="fef3c4ff-ce6f-4133-8f8d-db194b4c99df" providerId="ADAL" clId="{5A43AACF-286F-4638-BB34-3EC07596A760}" dt="2022-04-21T13:33:06.828" v="2695"/>
          <ac:spMkLst>
            <pc:docMk/>
            <pc:sldMk cId="1723095058" sldId="2076138490"/>
            <ac:spMk id="36" creationId="{5CB41E5A-AA86-6418-0D3F-E8ECB872268F}"/>
          </ac:spMkLst>
        </pc:spChg>
        <pc:spChg chg="mod">
          <ac:chgData name="Joel Waymack" userId="fef3c4ff-ce6f-4133-8f8d-db194b4c99df" providerId="ADAL" clId="{5A43AACF-286F-4638-BB34-3EC07596A760}" dt="2022-04-21T13:33:06.828" v="2695"/>
          <ac:spMkLst>
            <pc:docMk/>
            <pc:sldMk cId="1723095058" sldId="2076138490"/>
            <ac:spMk id="37" creationId="{41C1453B-D091-94F5-4BC2-E6EB7C5F555F}"/>
          </ac:spMkLst>
        </pc:spChg>
        <pc:spChg chg="mod">
          <ac:chgData name="Joel Waymack" userId="fef3c4ff-ce6f-4133-8f8d-db194b4c99df" providerId="ADAL" clId="{5A43AACF-286F-4638-BB34-3EC07596A760}" dt="2022-04-21T13:33:06.828" v="2695"/>
          <ac:spMkLst>
            <pc:docMk/>
            <pc:sldMk cId="1723095058" sldId="2076138490"/>
            <ac:spMk id="38" creationId="{5C576320-50F9-239B-9017-9F089BB5B3A5}"/>
          </ac:spMkLst>
        </pc:spChg>
        <pc:spChg chg="mod">
          <ac:chgData name="Joel Waymack" userId="fef3c4ff-ce6f-4133-8f8d-db194b4c99df" providerId="ADAL" clId="{5A43AACF-286F-4638-BB34-3EC07596A760}" dt="2022-04-21T13:33:06.828" v="2695"/>
          <ac:spMkLst>
            <pc:docMk/>
            <pc:sldMk cId="1723095058" sldId="2076138490"/>
            <ac:spMk id="39" creationId="{9F9FBA1D-FEF3-0531-E9BD-E6DDD0CA0D59}"/>
          </ac:spMkLst>
        </pc:spChg>
        <pc:spChg chg="mod">
          <ac:chgData name="Joel Waymack" userId="fef3c4ff-ce6f-4133-8f8d-db194b4c99df" providerId="ADAL" clId="{5A43AACF-286F-4638-BB34-3EC07596A760}" dt="2022-04-21T13:33:06.828" v="2695"/>
          <ac:spMkLst>
            <pc:docMk/>
            <pc:sldMk cId="1723095058" sldId="2076138490"/>
            <ac:spMk id="40" creationId="{B7C4B785-25AE-9C45-B2E4-D263928D954F}"/>
          </ac:spMkLst>
        </pc:spChg>
        <pc:spChg chg="mod">
          <ac:chgData name="Joel Waymack" userId="fef3c4ff-ce6f-4133-8f8d-db194b4c99df" providerId="ADAL" clId="{5A43AACF-286F-4638-BB34-3EC07596A760}" dt="2022-04-21T13:33:06.828" v="2695"/>
          <ac:spMkLst>
            <pc:docMk/>
            <pc:sldMk cId="1723095058" sldId="2076138490"/>
            <ac:spMk id="41" creationId="{EF1ED169-88A5-C5AD-18A3-6EFB7E67132F}"/>
          </ac:spMkLst>
        </pc:spChg>
        <pc:spChg chg="mod">
          <ac:chgData name="Joel Waymack" userId="fef3c4ff-ce6f-4133-8f8d-db194b4c99df" providerId="ADAL" clId="{5A43AACF-286F-4638-BB34-3EC07596A760}" dt="2022-04-21T13:33:06.828" v="2695"/>
          <ac:spMkLst>
            <pc:docMk/>
            <pc:sldMk cId="1723095058" sldId="2076138490"/>
            <ac:spMk id="42" creationId="{B67BBF51-F23E-1AF0-2C9F-5AF47163E05E}"/>
          </ac:spMkLst>
        </pc:spChg>
        <pc:spChg chg="mod">
          <ac:chgData name="Joel Waymack" userId="fef3c4ff-ce6f-4133-8f8d-db194b4c99df" providerId="ADAL" clId="{5A43AACF-286F-4638-BB34-3EC07596A760}" dt="2022-04-21T13:33:06.828" v="2695"/>
          <ac:spMkLst>
            <pc:docMk/>
            <pc:sldMk cId="1723095058" sldId="2076138490"/>
            <ac:spMk id="43" creationId="{A9A08DBA-1BA6-E407-B518-D10784D6B804}"/>
          </ac:spMkLst>
        </pc:spChg>
        <pc:spChg chg="mod">
          <ac:chgData name="Joel Waymack" userId="fef3c4ff-ce6f-4133-8f8d-db194b4c99df" providerId="ADAL" clId="{5A43AACF-286F-4638-BB34-3EC07596A760}" dt="2022-04-21T13:33:06.828" v="2695"/>
          <ac:spMkLst>
            <pc:docMk/>
            <pc:sldMk cId="1723095058" sldId="2076138490"/>
            <ac:spMk id="44" creationId="{264903FC-CD1B-12F5-20F1-A1DB125B5282}"/>
          </ac:spMkLst>
        </pc:spChg>
        <pc:grpChg chg="add mod">
          <ac:chgData name="Joel Waymack" userId="fef3c4ff-ce6f-4133-8f8d-db194b4c99df" providerId="ADAL" clId="{5A43AACF-286F-4638-BB34-3EC07596A760}" dt="2022-04-21T13:33:13.467" v="2696" actId="1076"/>
          <ac:grpSpMkLst>
            <pc:docMk/>
            <pc:sldMk cId="1723095058" sldId="2076138490"/>
            <ac:grpSpMk id="14" creationId="{96DE590F-13D9-2F0E-EAA9-7E0FD9EE75E1}"/>
          </ac:grpSpMkLst>
        </pc:grpChg>
        <pc:grpChg chg="mod">
          <ac:chgData name="Joel Waymack" userId="fef3c4ff-ce6f-4133-8f8d-db194b4c99df" providerId="ADAL" clId="{5A43AACF-286F-4638-BB34-3EC07596A760}" dt="2022-04-21T13:33:06.828" v="2695"/>
          <ac:grpSpMkLst>
            <pc:docMk/>
            <pc:sldMk cId="1723095058" sldId="2076138490"/>
            <ac:grpSpMk id="15" creationId="{7BB27061-595D-622B-DF64-D38E71B388CA}"/>
          </ac:grpSpMkLst>
        </pc:grpChg>
        <pc:grpChg chg="mod">
          <ac:chgData name="Joel Waymack" userId="fef3c4ff-ce6f-4133-8f8d-db194b4c99df" providerId="ADAL" clId="{5A43AACF-286F-4638-BB34-3EC07596A760}" dt="2022-04-21T13:33:06.828" v="2695"/>
          <ac:grpSpMkLst>
            <pc:docMk/>
            <pc:sldMk cId="1723095058" sldId="2076138490"/>
            <ac:grpSpMk id="19" creationId="{D9637205-A9FD-EE30-8D68-7A7A73118A81}"/>
          </ac:grpSpMkLst>
        </pc:grpChg>
        <pc:grpChg chg="mod">
          <ac:chgData name="Joel Waymack" userId="fef3c4ff-ce6f-4133-8f8d-db194b4c99df" providerId="ADAL" clId="{5A43AACF-286F-4638-BB34-3EC07596A760}" dt="2022-04-21T13:33:06.828" v="2695"/>
          <ac:grpSpMkLst>
            <pc:docMk/>
            <pc:sldMk cId="1723095058" sldId="2076138490"/>
            <ac:grpSpMk id="20" creationId="{81DBFCDA-A77B-3360-F7D5-EE4AD4BAB849}"/>
          </ac:grpSpMkLst>
        </pc:grpChg>
        <pc:picChg chg="add mod">
          <ac:chgData name="Joel Waymack" userId="fef3c4ff-ce6f-4133-8f8d-db194b4c99df" providerId="ADAL" clId="{5A43AACF-286F-4638-BB34-3EC07596A760}" dt="2022-04-21T13:33:13.467" v="2696" actId="1076"/>
          <ac:picMkLst>
            <pc:docMk/>
            <pc:sldMk cId="1723095058" sldId="2076138490"/>
            <ac:picMk id="3" creationId="{037EA1F0-D4AD-5293-1EC7-F817C5B0B8E9}"/>
          </ac:picMkLst>
        </pc:picChg>
        <pc:picChg chg="add mod">
          <ac:chgData name="Joel Waymack" userId="fef3c4ff-ce6f-4133-8f8d-db194b4c99df" providerId="ADAL" clId="{5A43AACF-286F-4638-BB34-3EC07596A760}" dt="2022-04-21T13:33:13.467" v="2696" actId="1076"/>
          <ac:picMkLst>
            <pc:docMk/>
            <pc:sldMk cId="1723095058" sldId="2076138490"/>
            <ac:picMk id="5" creationId="{83A15281-91D8-5F3D-8471-7572B8BC803C}"/>
          </ac:picMkLst>
        </pc:picChg>
        <pc:picChg chg="add mod">
          <ac:chgData name="Joel Waymack" userId="fef3c4ff-ce6f-4133-8f8d-db194b4c99df" providerId="ADAL" clId="{5A43AACF-286F-4638-BB34-3EC07596A760}" dt="2022-04-21T13:33:13.467" v="2696" actId="1076"/>
          <ac:picMkLst>
            <pc:docMk/>
            <pc:sldMk cId="1723095058" sldId="2076138490"/>
            <ac:picMk id="6" creationId="{881977CE-63E3-4CC1-ADCB-5F7DB5696E3E}"/>
          </ac:picMkLst>
        </pc:picChg>
        <pc:picChg chg="add mod">
          <ac:chgData name="Joel Waymack" userId="fef3c4ff-ce6f-4133-8f8d-db194b4c99df" providerId="ADAL" clId="{5A43AACF-286F-4638-BB34-3EC07596A760}" dt="2022-04-21T13:33:13.467" v="2696" actId="1076"/>
          <ac:picMkLst>
            <pc:docMk/>
            <pc:sldMk cId="1723095058" sldId="2076138490"/>
            <ac:picMk id="7" creationId="{D9D77AD2-5890-A121-4DFB-CA0A2BF8D2A8}"/>
          </ac:picMkLst>
        </pc:picChg>
        <pc:picChg chg="add mod">
          <ac:chgData name="Joel Waymack" userId="fef3c4ff-ce6f-4133-8f8d-db194b4c99df" providerId="ADAL" clId="{5A43AACF-286F-4638-BB34-3EC07596A760}" dt="2022-04-21T13:33:13.467" v="2696" actId="1076"/>
          <ac:picMkLst>
            <pc:docMk/>
            <pc:sldMk cId="1723095058" sldId="2076138490"/>
            <ac:picMk id="12" creationId="{FD9CAEDD-B8D1-381A-9C2A-A9B609C2E8AF}"/>
          </ac:picMkLst>
        </pc:picChg>
        <pc:picChg chg="mod">
          <ac:chgData name="Joel Waymack" userId="fef3c4ff-ce6f-4133-8f8d-db194b4c99df" providerId="ADAL" clId="{5A43AACF-286F-4638-BB34-3EC07596A760}" dt="2022-04-21T13:33:06.828" v="2695"/>
          <ac:picMkLst>
            <pc:docMk/>
            <pc:sldMk cId="1723095058" sldId="2076138490"/>
            <ac:picMk id="16" creationId="{9773D3A3-48BF-AD48-0189-D0D3F7B5EFB3}"/>
          </ac:picMkLst>
        </pc:picChg>
        <pc:picChg chg="mod">
          <ac:chgData name="Joel Waymack" userId="fef3c4ff-ce6f-4133-8f8d-db194b4c99df" providerId="ADAL" clId="{5A43AACF-286F-4638-BB34-3EC07596A760}" dt="2022-04-21T13:33:06.828" v="2695"/>
          <ac:picMkLst>
            <pc:docMk/>
            <pc:sldMk cId="1723095058" sldId="2076138490"/>
            <ac:picMk id="18" creationId="{E96DDC47-3342-6C84-20CF-531F36A4335D}"/>
          </ac:picMkLst>
        </pc:picChg>
        <pc:picChg chg="mod">
          <ac:chgData name="Joel Waymack" userId="fef3c4ff-ce6f-4133-8f8d-db194b4c99df" providerId="ADAL" clId="{5A43AACF-286F-4638-BB34-3EC07596A760}" dt="2022-04-21T13:33:06.828" v="2695"/>
          <ac:picMkLst>
            <pc:docMk/>
            <pc:sldMk cId="1723095058" sldId="2076138490"/>
            <ac:picMk id="21" creationId="{92224835-D98D-8B33-6B6B-A2D73681BC62}"/>
          </ac:picMkLst>
        </pc:picChg>
        <pc:picChg chg="mod">
          <ac:chgData name="Joel Waymack" userId="fef3c4ff-ce6f-4133-8f8d-db194b4c99df" providerId="ADAL" clId="{5A43AACF-286F-4638-BB34-3EC07596A760}" dt="2022-04-21T13:33:06.828" v="2695"/>
          <ac:picMkLst>
            <pc:docMk/>
            <pc:sldMk cId="1723095058" sldId="2076138490"/>
            <ac:picMk id="22" creationId="{F451E3A6-705C-ECF2-6608-EBF64C003C15}"/>
          </ac:picMkLst>
        </pc:picChg>
        <pc:cxnChg chg="add mod">
          <ac:chgData name="Joel Waymack" userId="fef3c4ff-ce6f-4133-8f8d-db194b4c99df" providerId="ADAL" clId="{5A43AACF-286F-4638-BB34-3EC07596A760}" dt="2022-04-21T13:33:13.467" v="2696" actId="1076"/>
          <ac:cxnSpMkLst>
            <pc:docMk/>
            <pc:sldMk cId="1723095058" sldId="2076138490"/>
            <ac:cxnSpMk id="8" creationId="{803EE296-2893-61D3-3A2B-928F17731DFC}"/>
          </ac:cxnSpMkLst>
        </pc:cxnChg>
        <pc:cxnChg chg="add mod">
          <ac:chgData name="Joel Waymack" userId="fef3c4ff-ce6f-4133-8f8d-db194b4c99df" providerId="ADAL" clId="{5A43AACF-286F-4638-BB34-3EC07596A760}" dt="2022-04-21T13:33:13.467" v="2696" actId="1076"/>
          <ac:cxnSpMkLst>
            <pc:docMk/>
            <pc:sldMk cId="1723095058" sldId="2076138490"/>
            <ac:cxnSpMk id="9" creationId="{0F02E129-F36B-E5A8-8B5E-3D7DCE910579}"/>
          </ac:cxnSpMkLst>
        </pc:cxnChg>
        <pc:cxnChg chg="add mod">
          <ac:chgData name="Joel Waymack" userId="fef3c4ff-ce6f-4133-8f8d-db194b4c99df" providerId="ADAL" clId="{5A43AACF-286F-4638-BB34-3EC07596A760}" dt="2022-04-21T13:33:13.467" v="2696" actId="1076"/>
          <ac:cxnSpMkLst>
            <pc:docMk/>
            <pc:sldMk cId="1723095058" sldId="2076138490"/>
            <ac:cxnSpMk id="10" creationId="{8F371A98-4825-C6CE-0684-70CC7DD07151}"/>
          </ac:cxnSpMkLst>
        </pc:cxnChg>
        <pc:cxnChg chg="add mod">
          <ac:chgData name="Joel Waymack" userId="fef3c4ff-ce6f-4133-8f8d-db194b4c99df" providerId="ADAL" clId="{5A43AACF-286F-4638-BB34-3EC07596A760}" dt="2022-04-28T15:54:27.242" v="3015" actId="692"/>
          <ac:cxnSpMkLst>
            <pc:docMk/>
            <pc:sldMk cId="1723095058" sldId="2076138490"/>
            <ac:cxnSpMk id="46" creationId="{75357B2A-F046-A264-B5F2-D9DB0AAA8426}"/>
          </ac:cxnSpMkLst>
        </pc:cxnChg>
      </pc:sldChg>
      <pc:sldChg chg="addSp delSp modSp new mod delAnim modAnim modNotesTx">
        <pc:chgData name="Joel Waymack" userId="fef3c4ff-ce6f-4133-8f8d-db194b4c99df" providerId="ADAL" clId="{5A43AACF-286F-4638-BB34-3EC07596A760}" dt="2022-04-29T17:22:11.740" v="6102"/>
        <pc:sldMkLst>
          <pc:docMk/>
          <pc:sldMk cId="4147951481" sldId="2076138491"/>
        </pc:sldMkLst>
        <pc:spChg chg="mod">
          <ac:chgData name="Joel Waymack" userId="fef3c4ff-ce6f-4133-8f8d-db194b4c99df" providerId="ADAL" clId="{5A43AACF-286F-4638-BB34-3EC07596A760}" dt="2022-04-28T18:24:16.247" v="3468" actId="1076"/>
          <ac:spMkLst>
            <pc:docMk/>
            <pc:sldMk cId="4147951481" sldId="2076138491"/>
            <ac:spMk id="2" creationId="{CEC79DC6-0169-FF38-B131-0861A7282759}"/>
          </ac:spMkLst>
        </pc:spChg>
        <pc:spChg chg="add del">
          <ac:chgData name="Joel Waymack" userId="fef3c4ff-ce6f-4133-8f8d-db194b4c99df" providerId="ADAL" clId="{5A43AACF-286F-4638-BB34-3EC07596A760}" dt="2022-04-28T17:04:20.381" v="3079" actId="22"/>
          <ac:spMkLst>
            <pc:docMk/>
            <pc:sldMk cId="4147951481" sldId="2076138491"/>
            <ac:spMk id="6" creationId="{31C2B2CE-0BE9-0966-8B65-055775B1663E}"/>
          </ac:spMkLst>
        </pc:spChg>
        <pc:spChg chg="add del mod topLvl">
          <ac:chgData name="Joel Waymack" userId="fef3c4ff-ce6f-4133-8f8d-db194b4c99df" providerId="ADAL" clId="{5A43AACF-286F-4638-BB34-3EC07596A760}" dt="2022-04-28T17:06:34.494" v="3095" actId="478"/>
          <ac:spMkLst>
            <pc:docMk/>
            <pc:sldMk cId="4147951481" sldId="2076138491"/>
            <ac:spMk id="7" creationId="{9E2087B2-4DAB-0529-0F98-BB5DD9392158}"/>
          </ac:spMkLst>
        </pc:spChg>
        <pc:spChg chg="add del topLvl">
          <ac:chgData name="Joel Waymack" userId="fef3c4ff-ce6f-4133-8f8d-db194b4c99df" providerId="ADAL" clId="{5A43AACF-286F-4638-BB34-3EC07596A760}" dt="2022-04-28T17:06:57.518" v="3097" actId="478"/>
          <ac:spMkLst>
            <pc:docMk/>
            <pc:sldMk cId="4147951481" sldId="2076138491"/>
            <ac:spMk id="13" creationId="{E557C44C-C7A2-FD24-BDB7-9867DD01F2B6}"/>
          </ac:spMkLst>
        </pc:spChg>
        <pc:spChg chg="add del mod topLvl">
          <ac:chgData name="Joel Waymack" userId="fef3c4ff-ce6f-4133-8f8d-db194b4c99df" providerId="ADAL" clId="{5A43AACF-286F-4638-BB34-3EC07596A760}" dt="2022-04-28T18:11:48.460" v="3270" actId="478"/>
          <ac:spMkLst>
            <pc:docMk/>
            <pc:sldMk cId="4147951481" sldId="2076138491"/>
            <ac:spMk id="15" creationId="{52A5FC6C-31FC-E8FE-589D-EC9B6B3876AC}"/>
          </ac:spMkLst>
        </pc:spChg>
        <pc:spChg chg="add mod">
          <ac:chgData name="Joel Waymack" userId="fef3c4ff-ce6f-4133-8f8d-db194b4c99df" providerId="ADAL" clId="{5A43AACF-286F-4638-BB34-3EC07596A760}" dt="2022-04-29T16:17:35.308" v="5922" actId="1076"/>
          <ac:spMkLst>
            <pc:docMk/>
            <pc:sldMk cId="4147951481" sldId="2076138491"/>
            <ac:spMk id="16" creationId="{70A0BEB7-47E8-2BB3-72DD-15D06FB0FAD8}"/>
          </ac:spMkLst>
        </pc:spChg>
        <pc:spChg chg="add mod">
          <ac:chgData name="Joel Waymack" userId="fef3c4ff-ce6f-4133-8f8d-db194b4c99df" providerId="ADAL" clId="{5A43AACF-286F-4638-BB34-3EC07596A760}" dt="2022-04-29T17:00:29.746" v="6028" actId="1076"/>
          <ac:spMkLst>
            <pc:docMk/>
            <pc:sldMk cId="4147951481" sldId="2076138491"/>
            <ac:spMk id="17" creationId="{F22C807E-58BF-A21D-EAEA-DEFDD3563A36}"/>
          </ac:spMkLst>
        </pc:spChg>
        <pc:spChg chg="add del">
          <ac:chgData name="Joel Waymack" userId="fef3c4ff-ce6f-4133-8f8d-db194b4c99df" providerId="ADAL" clId="{5A43AACF-286F-4638-BB34-3EC07596A760}" dt="2022-04-28T17:06:04.937" v="3089" actId="22"/>
          <ac:spMkLst>
            <pc:docMk/>
            <pc:sldMk cId="4147951481" sldId="2076138491"/>
            <ac:spMk id="18" creationId="{C77C9F42-8DB1-6EB5-5271-8EE59F9AB7C5}"/>
          </ac:spMkLst>
        </pc:spChg>
        <pc:spChg chg="add del topLvl">
          <ac:chgData name="Joel Waymack" userId="fef3c4ff-ce6f-4133-8f8d-db194b4c99df" providerId="ADAL" clId="{5A43AACF-286F-4638-BB34-3EC07596A760}" dt="2022-04-28T17:07:06.092" v="3099" actId="478"/>
          <ac:spMkLst>
            <pc:docMk/>
            <pc:sldMk cId="4147951481" sldId="2076138491"/>
            <ac:spMk id="20" creationId="{CB490045-F6B2-EFEC-88B6-D65C06F5B1CC}"/>
          </ac:spMkLst>
        </pc:spChg>
        <pc:spChg chg="add mod topLvl">
          <ac:chgData name="Joel Waymack" userId="fef3c4ff-ce6f-4133-8f8d-db194b4c99df" providerId="ADAL" clId="{5A43AACF-286F-4638-BB34-3EC07596A760}" dt="2022-04-29T16:29:28.411" v="5967" actId="14100"/>
          <ac:spMkLst>
            <pc:docMk/>
            <pc:sldMk cId="4147951481" sldId="2076138491"/>
            <ac:spMk id="33" creationId="{5B81BC9C-2B44-3BDF-A644-E3FEF1E1A654}"/>
          </ac:spMkLst>
        </pc:spChg>
        <pc:spChg chg="add del">
          <ac:chgData name="Joel Waymack" userId="fef3c4ff-ce6f-4133-8f8d-db194b4c99df" providerId="ADAL" clId="{5A43AACF-286F-4638-BB34-3EC07596A760}" dt="2022-04-29T16:23:27.465" v="5947" actId="478"/>
          <ac:spMkLst>
            <pc:docMk/>
            <pc:sldMk cId="4147951481" sldId="2076138491"/>
            <ac:spMk id="42" creationId="{153293BF-C848-6BD6-0182-AB551A316637}"/>
          </ac:spMkLst>
        </pc:spChg>
        <pc:spChg chg="add del mod">
          <ac:chgData name="Joel Waymack" userId="fef3c4ff-ce6f-4133-8f8d-db194b4c99df" providerId="ADAL" clId="{5A43AACF-286F-4638-BB34-3EC07596A760}" dt="2022-04-29T16:23:59.472" v="5950" actId="478"/>
          <ac:spMkLst>
            <pc:docMk/>
            <pc:sldMk cId="4147951481" sldId="2076138491"/>
            <ac:spMk id="43" creationId="{7D081B6A-96BB-F95C-1B1E-41FD722A7110}"/>
          </ac:spMkLst>
        </pc:spChg>
        <pc:spChg chg="add mod">
          <ac:chgData name="Joel Waymack" userId="fef3c4ff-ce6f-4133-8f8d-db194b4c99df" providerId="ADAL" clId="{5A43AACF-286F-4638-BB34-3EC07596A760}" dt="2022-04-29T17:02:59.551" v="6048" actId="20577"/>
          <ac:spMkLst>
            <pc:docMk/>
            <pc:sldMk cId="4147951481" sldId="2076138491"/>
            <ac:spMk id="62" creationId="{EFA3CF43-063C-5CAF-B13E-30809C5C6828}"/>
          </ac:spMkLst>
        </pc:spChg>
        <pc:spChg chg="add del mod">
          <ac:chgData name="Joel Waymack" userId="fef3c4ff-ce6f-4133-8f8d-db194b4c99df" providerId="ADAL" clId="{5A43AACF-286F-4638-BB34-3EC07596A760}" dt="2022-04-29T17:19:57.397" v="6082" actId="478"/>
          <ac:spMkLst>
            <pc:docMk/>
            <pc:sldMk cId="4147951481" sldId="2076138491"/>
            <ac:spMk id="63" creationId="{DD4AC95A-92EA-D82E-C1A7-8E5FF8CCC117}"/>
          </ac:spMkLst>
        </pc:spChg>
        <pc:spChg chg="add mod topLvl">
          <ac:chgData name="Joel Waymack" userId="fef3c4ff-ce6f-4133-8f8d-db194b4c99df" providerId="ADAL" clId="{5A43AACF-286F-4638-BB34-3EC07596A760}" dt="2022-04-29T16:29:34.680" v="5969" actId="14100"/>
          <ac:spMkLst>
            <pc:docMk/>
            <pc:sldMk cId="4147951481" sldId="2076138491"/>
            <ac:spMk id="64" creationId="{9036B23B-F7DE-0CCD-0100-05F665C965C8}"/>
          </ac:spMkLst>
        </pc:spChg>
        <pc:spChg chg="add del mod topLvl">
          <ac:chgData name="Joel Waymack" userId="fef3c4ff-ce6f-4133-8f8d-db194b4c99df" providerId="ADAL" clId="{5A43AACF-286F-4638-BB34-3EC07596A760}" dt="2022-04-29T16:20:30.227" v="5940" actId="478"/>
          <ac:spMkLst>
            <pc:docMk/>
            <pc:sldMk cId="4147951481" sldId="2076138491"/>
            <ac:spMk id="65" creationId="{95AF336E-024C-E146-6FE6-1A3FDD1A14D9}"/>
          </ac:spMkLst>
        </pc:spChg>
        <pc:spChg chg="add mod topLvl">
          <ac:chgData name="Joel Waymack" userId="fef3c4ff-ce6f-4133-8f8d-db194b4c99df" providerId="ADAL" clId="{5A43AACF-286F-4638-BB34-3EC07596A760}" dt="2022-04-29T16:17:35.308" v="5922" actId="1076"/>
          <ac:spMkLst>
            <pc:docMk/>
            <pc:sldMk cId="4147951481" sldId="2076138491"/>
            <ac:spMk id="66" creationId="{B1FCD385-F98A-984F-7EC9-C4747EDDD8E0}"/>
          </ac:spMkLst>
        </pc:spChg>
        <pc:spChg chg="add del mod">
          <ac:chgData name="Joel Waymack" userId="fef3c4ff-ce6f-4133-8f8d-db194b4c99df" providerId="ADAL" clId="{5A43AACF-286F-4638-BB34-3EC07596A760}" dt="2022-04-29T17:19:54.798" v="6081" actId="478"/>
          <ac:spMkLst>
            <pc:docMk/>
            <pc:sldMk cId="4147951481" sldId="2076138491"/>
            <ac:spMk id="68" creationId="{A137B2FD-30E6-2AB7-8FA0-F3F1BB95629E}"/>
          </ac:spMkLst>
        </pc:spChg>
        <pc:spChg chg="add del mod">
          <ac:chgData name="Joel Waymack" userId="fef3c4ff-ce6f-4133-8f8d-db194b4c99df" providerId="ADAL" clId="{5A43AACF-286F-4638-BB34-3EC07596A760}" dt="2022-04-28T18:28:35.100" v="3543" actId="478"/>
          <ac:spMkLst>
            <pc:docMk/>
            <pc:sldMk cId="4147951481" sldId="2076138491"/>
            <ac:spMk id="69" creationId="{B0DE9C11-B2EE-7C38-9AA5-DA895F8B3879}"/>
          </ac:spMkLst>
        </pc:spChg>
        <pc:spChg chg="add del mod">
          <ac:chgData name="Joel Waymack" userId="fef3c4ff-ce6f-4133-8f8d-db194b4c99df" providerId="ADAL" clId="{5A43AACF-286F-4638-BB34-3EC07596A760}" dt="2022-04-29T17:19:44.608" v="6080" actId="478"/>
          <ac:spMkLst>
            <pc:docMk/>
            <pc:sldMk cId="4147951481" sldId="2076138491"/>
            <ac:spMk id="69" creationId="{CA63A3C1-C543-49D8-C951-F928EE3B3039}"/>
          </ac:spMkLst>
        </pc:spChg>
        <pc:spChg chg="add mod topLvl">
          <ac:chgData name="Joel Waymack" userId="fef3c4ff-ce6f-4133-8f8d-db194b4c99df" providerId="ADAL" clId="{5A43AACF-286F-4638-BB34-3EC07596A760}" dt="2022-04-29T16:17:35.308" v="5922" actId="1076"/>
          <ac:spMkLst>
            <pc:docMk/>
            <pc:sldMk cId="4147951481" sldId="2076138491"/>
            <ac:spMk id="73" creationId="{A6930710-C5A4-7208-CEDE-22EA03A4B94B}"/>
          </ac:spMkLst>
        </pc:spChg>
        <pc:spChg chg="add del mod">
          <ac:chgData name="Joel Waymack" userId="fef3c4ff-ce6f-4133-8f8d-db194b4c99df" providerId="ADAL" clId="{5A43AACF-286F-4638-BB34-3EC07596A760}" dt="2022-04-28T18:28:26.597" v="3542" actId="478"/>
          <ac:spMkLst>
            <pc:docMk/>
            <pc:sldMk cId="4147951481" sldId="2076138491"/>
            <ac:spMk id="75" creationId="{EFBBFEB5-E344-66EF-769F-9DE6E8A36EA3}"/>
          </ac:spMkLst>
        </pc:spChg>
        <pc:spChg chg="add del mod">
          <ac:chgData name="Joel Waymack" userId="fef3c4ff-ce6f-4133-8f8d-db194b4c99df" providerId="ADAL" clId="{5A43AACF-286F-4638-BB34-3EC07596A760}" dt="2022-04-28T18:29:00.446" v="3548" actId="478"/>
          <ac:spMkLst>
            <pc:docMk/>
            <pc:sldMk cId="4147951481" sldId="2076138491"/>
            <ac:spMk id="81" creationId="{B3B1A11F-DF9C-E58F-8B57-5A701D6C2EF8}"/>
          </ac:spMkLst>
        </pc:spChg>
        <pc:spChg chg="add del mod">
          <ac:chgData name="Joel Waymack" userId="fef3c4ff-ce6f-4133-8f8d-db194b4c99df" providerId="ADAL" clId="{5A43AACF-286F-4638-BB34-3EC07596A760}" dt="2022-04-28T18:29:00.446" v="3548" actId="478"/>
          <ac:spMkLst>
            <pc:docMk/>
            <pc:sldMk cId="4147951481" sldId="2076138491"/>
            <ac:spMk id="83" creationId="{41FED436-B8BF-9352-8E97-D3F100EFDBE0}"/>
          </ac:spMkLst>
        </pc:spChg>
        <pc:spChg chg="add del mod">
          <ac:chgData name="Joel Waymack" userId="fef3c4ff-ce6f-4133-8f8d-db194b4c99df" providerId="ADAL" clId="{5A43AACF-286F-4638-BB34-3EC07596A760}" dt="2022-04-28T18:29:00.446" v="3548" actId="478"/>
          <ac:spMkLst>
            <pc:docMk/>
            <pc:sldMk cId="4147951481" sldId="2076138491"/>
            <ac:spMk id="85" creationId="{FC96A65A-B41C-9CC6-69BA-6AF6D6E446C9}"/>
          </ac:spMkLst>
        </pc:spChg>
        <pc:spChg chg="add del mod topLvl">
          <ac:chgData name="Joel Waymack" userId="fef3c4ff-ce6f-4133-8f8d-db194b4c99df" providerId="ADAL" clId="{5A43AACF-286F-4638-BB34-3EC07596A760}" dt="2022-04-29T16:20:33.026" v="5941" actId="478"/>
          <ac:spMkLst>
            <pc:docMk/>
            <pc:sldMk cId="4147951481" sldId="2076138491"/>
            <ac:spMk id="93" creationId="{213E149A-FC05-DB89-E2DC-11AE8EE9EB4F}"/>
          </ac:spMkLst>
        </pc:spChg>
        <pc:spChg chg="add mod topLvl">
          <ac:chgData name="Joel Waymack" userId="fef3c4ff-ce6f-4133-8f8d-db194b4c99df" providerId="ADAL" clId="{5A43AACF-286F-4638-BB34-3EC07596A760}" dt="2022-04-29T16:17:35.308" v="5922" actId="1076"/>
          <ac:spMkLst>
            <pc:docMk/>
            <pc:sldMk cId="4147951481" sldId="2076138491"/>
            <ac:spMk id="95" creationId="{97D13820-DEC9-693B-393C-B97311074065}"/>
          </ac:spMkLst>
        </pc:spChg>
        <pc:spChg chg="add mod topLvl">
          <ac:chgData name="Joel Waymack" userId="fef3c4ff-ce6f-4133-8f8d-db194b4c99df" providerId="ADAL" clId="{5A43AACF-286F-4638-BB34-3EC07596A760}" dt="2022-04-29T17:20:02.881" v="6086" actId="20577"/>
          <ac:spMkLst>
            <pc:docMk/>
            <pc:sldMk cId="4147951481" sldId="2076138491"/>
            <ac:spMk id="97" creationId="{F39950FA-0ADB-5987-3E67-E8AF0FA20926}"/>
          </ac:spMkLst>
        </pc:spChg>
        <pc:spChg chg="add del mod">
          <ac:chgData name="Joel Waymack" userId="fef3c4ff-ce6f-4133-8f8d-db194b4c99df" providerId="ADAL" clId="{5A43AACF-286F-4638-BB34-3EC07596A760}" dt="2022-04-28T18:31:25.561" v="3592" actId="478"/>
          <ac:spMkLst>
            <pc:docMk/>
            <pc:sldMk cId="4147951481" sldId="2076138491"/>
            <ac:spMk id="103" creationId="{1F439603-FF53-F2AC-5AE9-619FFA9EC776}"/>
          </ac:spMkLst>
        </pc:spChg>
        <pc:spChg chg="add mod">
          <ac:chgData name="Joel Waymack" userId="fef3c4ff-ce6f-4133-8f8d-db194b4c99df" providerId="ADAL" clId="{5A43AACF-286F-4638-BB34-3EC07596A760}" dt="2022-04-29T17:20:23.801" v="6090" actId="1035"/>
          <ac:spMkLst>
            <pc:docMk/>
            <pc:sldMk cId="4147951481" sldId="2076138491"/>
            <ac:spMk id="106" creationId="{3DEE786C-402B-F9BD-F100-5B853AA87F32}"/>
          </ac:spMkLst>
        </pc:spChg>
        <pc:spChg chg="add mod">
          <ac:chgData name="Joel Waymack" userId="fef3c4ff-ce6f-4133-8f8d-db194b4c99df" providerId="ADAL" clId="{5A43AACF-286F-4638-BB34-3EC07596A760}" dt="2022-04-29T17:20:22.225" v="6089" actId="1076"/>
          <ac:spMkLst>
            <pc:docMk/>
            <pc:sldMk cId="4147951481" sldId="2076138491"/>
            <ac:spMk id="107" creationId="{0DCD7E60-9785-7408-815A-DF0AFA5D5776}"/>
          </ac:spMkLst>
        </pc:spChg>
        <pc:grpChg chg="add del">
          <ac:chgData name="Joel Waymack" userId="fef3c4ff-ce6f-4133-8f8d-db194b4c99df" providerId="ADAL" clId="{5A43AACF-286F-4638-BB34-3EC07596A760}" dt="2022-04-29T16:06:41.969" v="5873" actId="165"/>
          <ac:grpSpMkLst>
            <pc:docMk/>
            <pc:sldMk cId="4147951481" sldId="2076138491"/>
            <ac:grpSpMk id="3" creationId="{2813E905-1085-B429-FBDE-A82BDD7E5A85}"/>
          </ac:grpSpMkLst>
        </pc:grpChg>
        <pc:grpChg chg="add del">
          <ac:chgData name="Joel Waymack" userId="fef3c4ff-ce6f-4133-8f8d-db194b4c99df" providerId="ADAL" clId="{5A43AACF-286F-4638-BB34-3EC07596A760}" dt="2022-04-29T15:12:53.904" v="5871" actId="165"/>
          <ac:grpSpMkLst>
            <pc:docMk/>
            <pc:sldMk cId="4147951481" sldId="2076138491"/>
            <ac:grpSpMk id="4" creationId="{33654C36-0FFC-643D-F94D-B77AC80F829F}"/>
          </ac:grpSpMkLst>
        </pc:grpChg>
        <pc:grpChg chg="add del">
          <ac:chgData name="Joel Waymack" userId="fef3c4ff-ce6f-4133-8f8d-db194b4c99df" providerId="ADAL" clId="{5A43AACF-286F-4638-BB34-3EC07596A760}" dt="2022-04-29T16:16:45.802" v="5911" actId="165"/>
          <ac:grpSpMkLst>
            <pc:docMk/>
            <pc:sldMk cId="4147951481" sldId="2076138491"/>
            <ac:grpSpMk id="5" creationId="{D12246C3-36E6-C28C-55CD-81D3457BC7EB}"/>
          </ac:grpSpMkLst>
        </pc:grpChg>
        <pc:grpChg chg="add del">
          <ac:chgData name="Joel Waymack" userId="fef3c4ff-ce6f-4133-8f8d-db194b4c99df" providerId="ADAL" clId="{5A43AACF-286F-4638-BB34-3EC07596A760}" dt="2022-04-29T16:12:08.791" v="5884" actId="165"/>
          <ac:grpSpMkLst>
            <pc:docMk/>
            <pc:sldMk cId="4147951481" sldId="2076138491"/>
            <ac:grpSpMk id="6" creationId="{3060EF86-CA51-B61B-7259-F278F30791D8}"/>
          </ac:grpSpMkLst>
        </pc:grpChg>
        <pc:grpChg chg="add del mod topLvl">
          <ac:chgData name="Joel Waymack" userId="fef3c4ff-ce6f-4133-8f8d-db194b4c99df" providerId="ADAL" clId="{5A43AACF-286F-4638-BB34-3EC07596A760}" dt="2022-04-28T18:11:48.460" v="3270" actId="478"/>
          <ac:grpSpMkLst>
            <pc:docMk/>
            <pc:sldMk cId="4147951481" sldId="2076138491"/>
            <ac:grpSpMk id="8" creationId="{18B732FE-EFC9-6725-DB0D-A362AE0DB87D}"/>
          </ac:grpSpMkLst>
        </pc:grpChg>
        <pc:grpChg chg="add del mod">
          <ac:chgData name="Joel Waymack" userId="fef3c4ff-ce6f-4133-8f8d-db194b4c99df" providerId="ADAL" clId="{5A43AACF-286F-4638-BB34-3EC07596A760}" dt="2022-04-28T17:06:34.494" v="3095" actId="478"/>
          <ac:grpSpMkLst>
            <pc:docMk/>
            <pc:sldMk cId="4147951481" sldId="2076138491"/>
            <ac:grpSpMk id="11" creationId="{CD547A87-1B2E-EADF-4A88-081412EA96B7}"/>
          </ac:grpSpMkLst>
        </pc:grpChg>
        <pc:grpChg chg="add del mod">
          <ac:chgData name="Joel Waymack" userId="fef3c4ff-ce6f-4133-8f8d-db194b4c99df" providerId="ADAL" clId="{5A43AACF-286F-4638-BB34-3EC07596A760}" dt="2022-04-28T17:06:54.965" v="3096" actId="165"/>
          <ac:grpSpMkLst>
            <pc:docMk/>
            <pc:sldMk cId="4147951481" sldId="2076138491"/>
            <ac:grpSpMk id="16" creationId="{B068B5EF-A81E-1BE2-1D65-782A964EDC9D}"/>
          </ac:grpSpMkLst>
        </pc:grpChg>
        <pc:grpChg chg="add del mod">
          <ac:chgData name="Joel Waymack" userId="fef3c4ff-ce6f-4133-8f8d-db194b4c99df" providerId="ADAL" clId="{5A43AACF-286F-4638-BB34-3EC07596A760}" dt="2022-04-28T17:07:04.088" v="3098" actId="165"/>
          <ac:grpSpMkLst>
            <pc:docMk/>
            <pc:sldMk cId="4147951481" sldId="2076138491"/>
            <ac:grpSpMk id="23" creationId="{4328B842-C0AC-BC3D-C757-27F53802DE32}"/>
          </ac:grpSpMkLst>
        </pc:grpChg>
        <pc:grpChg chg="add topLvl">
          <ac:chgData name="Joel Waymack" userId="fef3c4ff-ce6f-4133-8f8d-db194b4c99df" providerId="ADAL" clId="{5A43AACF-286F-4638-BB34-3EC07596A760}" dt="2022-04-29T17:15:58.934" v="6071" actId="165"/>
          <ac:grpSpMkLst>
            <pc:docMk/>
            <pc:sldMk cId="4147951481" sldId="2076138491"/>
            <ac:grpSpMk id="56" creationId="{4DA1698D-C157-5E2B-BDB2-6F3177E01FFC}"/>
          </ac:grpSpMkLst>
        </pc:grpChg>
        <pc:grpChg chg="add del">
          <ac:chgData name="Joel Waymack" userId="fef3c4ff-ce6f-4133-8f8d-db194b4c99df" providerId="ADAL" clId="{5A43AACF-286F-4638-BB34-3EC07596A760}" dt="2022-04-29T17:15:58.934" v="6071" actId="165"/>
          <ac:grpSpMkLst>
            <pc:docMk/>
            <pc:sldMk cId="4147951481" sldId="2076138491"/>
            <ac:grpSpMk id="57" creationId="{4A1176C7-D864-45C7-2ADD-841FD135E1B2}"/>
          </ac:grpSpMkLst>
        </pc:grpChg>
        <pc:grpChg chg="add">
          <ac:chgData name="Joel Waymack" userId="fef3c4ff-ce6f-4133-8f8d-db194b4c99df" providerId="ADAL" clId="{5A43AACF-286F-4638-BB34-3EC07596A760}" dt="2022-04-29T17:01:00.042" v="6029" actId="164"/>
          <ac:grpSpMkLst>
            <pc:docMk/>
            <pc:sldMk cId="4147951481" sldId="2076138491"/>
            <ac:grpSpMk id="58" creationId="{B7915F0F-E606-8DDB-CF28-26FB890082FE}"/>
          </ac:grpSpMkLst>
        </pc:grpChg>
        <pc:grpChg chg="add">
          <ac:chgData name="Joel Waymack" userId="fef3c4ff-ce6f-4133-8f8d-db194b4c99df" providerId="ADAL" clId="{5A43AACF-286F-4638-BB34-3EC07596A760}" dt="2022-04-29T17:01:41.074" v="6032" actId="164"/>
          <ac:grpSpMkLst>
            <pc:docMk/>
            <pc:sldMk cId="4147951481" sldId="2076138491"/>
            <ac:grpSpMk id="60" creationId="{ECC52F34-F37D-2209-40C8-B2E940969F73}"/>
          </ac:grpSpMkLst>
        </pc:grpChg>
        <pc:grpChg chg="add del mod">
          <ac:chgData name="Joel Waymack" userId="fef3c4ff-ce6f-4133-8f8d-db194b4c99df" providerId="ADAL" clId="{5A43AACF-286F-4638-BB34-3EC07596A760}" dt="2022-04-28T18:27:45.980" v="3522" actId="165"/>
          <ac:grpSpMkLst>
            <pc:docMk/>
            <pc:sldMk cId="4147951481" sldId="2076138491"/>
            <ac:grpSpMk id="70" creationId="{E74A68D8-23DF-AC5C-0416-49A6F3540653}"/>
          </ac:grpSpMkLst>
        </pc:grpChg>
        <pc:grpChg chg="add">
          <ac:chgData name="Joel Waymack" userId="fef3c4ff-ce6f-4133-8f8d-db194b4c99df" providerId="ADAL" clId="{5A43AACF-286F-4638-BB34-3EC07596A760}" dt="2022-04-29T17:21:48.207" v="6100" actId="164"/>
          <ac:grpSpMkLst>
            <pc:docMk/>
            <pc:sldMk cId="4147951481" sldId="2076138491"/>
            <ac:grpSpMk id="84" creationId="{63628295-5297-1420-5330-28A20ABD953D}"/>
          </ac:grpSpMkLst>
        </pc:grpChg>
        <pc:picChg chg="add del">
          <ac:chgData name="Joel Waymack" userId="fef3c4ff-ce6f-4133-8f8d-db194b4c99df" providerId="ADAL" clId="{5A43AACF-286F-4638-BB34-3EC07596A760}" dt="2022-04-28T17:04:06.573" v="3077" actId="22"/>
          <ac:picMkLst>
            <pc:docMk/>
            <pc:sldMk cId="4147951481" sldId="2076138491"/>
            <ac:picMk id="4" creationId="{A4934F76-AE14-421F-5A6A-0E925E5C3607}"/>
          </ac:picMkLst>
        </pc:picChg>
        <pc:picChg chg="mod">
          <ac:chgData name="Joel Waymack" userId="fef3c4ff-ce6f-4133-8f8d-db194b4c99df" providerId="ADAL" clId="{5A43AACF-286F-4638-BB34-3EC07596A760}" dt="2022-04-28T18:06:29.287" v="3116" actId="207"/>
          <ac:picMkLst>
            <pc:docMk/>
            <pc:sldMk cId="4147951481" sldId="2076138491"/>
            <ac:picMk id="9" creationId="{93B2C69D-2CBC-9D48-62EB-0512ED084AEA}"/>
          </ac:picMkLst>
        </pc:picChg>
        <pc:picChg chg="mod">
          <ac:chgData name="Joel Waymack" userId="fef3c4ff-ce6f-4133-8f8d-db194b4c99df" providerId="ADAL" clId="{5A43AACF-286F-4638-BB34-3EC07596A760}" dt="2022-04-28T18:06:29.287" v="3116" actId="207"/>
          <ac:picMkLst>
            <pc:docMk/>
            <pc:sldMk cId="4147951481" sldId="2076138491"/>
            <ac:picMk id="10" creationId="{196733E9-AC0B-0EF8-9854-C453B6BB64BD}"/>
          </ac:picMkLst>
        </pc:picChg>
        <pc:picChg chg="add mod topLvl">
          <ac:chgData name="Joel Waymack" userId="fef3c4ff-ce6f-4133-8f8d-db194b4c99df" providerId="ADAL" clId="{5A43AACF-286F-4638-BB34-3EC07596A760}" dt="2022-04-29T16:27:40.688" v="5954" actId="1076"/>
          <ac:picMkLst>
            <pc:docMk/>
            <pc:sldMk cId="4147951481" sldId="2076138491"/>
            <ac:picMk id="22" creationId="{23FDD9B5-EC2E-3C83-0A5A-3EFE5ABF52CA}"/>
          </ac:picMkLst>
        </pc:picChg>
        <pc:picChg chg="add mod topLvl">
          <ac:chgData name="Joel Waymack" userId="fef3c4ff-ce6f-4133-8f8d-db194b4c99df" providerId="ADAL" clId="{5A43AACF-286F-4638-BB34-3EC07596A760}" dt="2022-04-29T16:17:35.308" v="5922" actId="1076"/>
          <ac:picMkLst>
            <pc:docMk/>
            <pc:sldMk cId="4147951481" sldId="2076138491"/>
            <ac:picMk id="25" creationId="{828B8497-53B6-A38F-648C-CA5064C5C07B}"/>
          </ac:picMkLst>
        </pc:picChg>
        <pc:picChg chg="add mod topLvl">
          <ac:chgData name="Joel Waymack" userId="fef3c4ff-ce6f-4133-8f8d-db194b4c99df" providerId="ADAL" clId="{5A43AACF-286F-4638-BB34-3EC07596A760}" dt="2022-04-29T16:17:35.308" v="5922" actId="1076"/>
          <ac:picMkLst>
            <pc:docMk/>
            <pc:sldMk cId="4147951481" sldId="2076138491"/>
            <ac:picMk id="27" creationId="{26A36480-ED2C-E279-95AD-E960FE28B678}"/>
          </ac:picMkLst>
        </pc:picChg>
        <pc:picChg chg="add del mod">
          <ac:chgData name="Joel Waymack" userId="fef3c4ff-ce6f-4133-8f8d-db194b4c99df" providerId="ADAL" clId="{5A43AACF-286F-4638-BB34-3EC07596A760}" dt="2022-04-28T18:29:02.912" v="3549" actId="478"/>
          <ac:picMkLst>
            <pc:docMk/>
            <pc:sldMk cId="4147951481" sldId="2076138491"/>
            <ac:picMk id="35" creationId="{03F987EC-4BA0-8969-81C1-39A5FBF85F4F}"/>
          </ac:picMkLst>
        </pc:picChg>
        <pc:picChg chg="add del mod">
          <ac:chgData name="Joel Waymack" userId="fef3c4ff-ce6f-4133-8f8d-db194b4c99df" providerId="ADAL" clId="{5A43AACF-286F-4638-BB34-3EC07596A760}" dt="2022-04-28T18:28:37.434" v="3544" actId="478"/>
          <ac:picMkLst>
            <pc:docMk/>
            <pc:sldMk cId="4147951481" sldId="2076138491"/>
            <ac:picMk id="37" creationId="{11854F1B-30DF-0ADF-524E-5CA5E9EAE503}"/>
          </ac:picMkLst>
        </pc:picChg>
        <pc:picChg chg="add del mod">
          <ac:chgData name="Joel Waymack" userId="fef3c4ff-ce6f-4133-8f8d-db194b4c99df" providerId="ADAL" clId="{5A43AACF-286F-4638-BB34-3EC07596A760}" dt="2022-04-28T18:29:00.446" v="3548" actId="478"/>
          <ac:picMkLst>
            <pc:docMk/>
            <pc:sldMk cId="4147951481" sldId="2076138491"/>
            <ac:picMk id="79" creationId="{3DE53726-B214-C525-0B50-43EF6FE1956E}"/>
          </ac:picMkLst>
        </pc:picChg>
        <pc:picChg chg="add mod topLvl">
          <ac:chgData name="Joel Waymack" userId="fef3c4ff-ce6f-4133-8f8d-db194b4c99df" providerId="ADAL" clId="{5A43AACF-286F-4638-BB34-3EC07596A760}" dt="2022-04-29T16:17:35.308" v="5922" actId="1076"/>
          <ac:picMkLst>
            <pc:docMk/>
            <pc:sldMk cId="4147951481" sldId="2076138491"/>
            <ac:picMk id="87" creationId="{4A29BD39-CECD-665E-8CE8-E7912745061A}"/>
          </ac:picMkLst>
        </pc:picChg>
        <pc:picChg chg="add mod topLvl">
          <ac:chgData name="Joel Waymack" userId="fef3c4ff-ce6f-4133-8f8d-db194b4c99df" providerId="ADAL" clId="{5A43AACF-286F-4638-BB34-3EC07596A760}" dt="2022-04-29T16:17:35.308" v="5922" actId="1076"/>
          <ac:picMkLst>
            <pc:docMk/>
            <pc:sldMk cId="4147951481" sldId="2076138491"/>
            <ac:picMk id="91" creationId="{C1330BA8-6E4D-ADE8-0B2B-E89EB1D5A7D4}"/>
          </ac:picMkLst>
        </pc:picChg>
        <pc:cxnChg chg="add mod">
          <ac:chgData name="Joel Waymack" userId="fef3c4ff-ce6f-4133-8f8d-db194b4c99df" providerId="ADAL" clId="{5A43AACF-286F-4638-BB34-3EC07596A760}" dt="2022-04-29T16:17:35.308" v="5922" actId="1076"/>
          <ac:cxnSpMkLst>
            <pc:docMk/>
            <pc:sldMk cId="4147951481" sldId="2076138491"/>
            <ac:cxnSpMk id="7" creationId="{B1F95710-8078-1EDB-AE55-A5DEFF9DB914}"/>
          </ac:cxnSpMkLst>
        </pc:cxnChg>
        <pc:cxnChg chg="add mod">
          <ac:chgData name="Joel Waymack" userId="fef3c4ff-ce6f-4133-8f8d-db194b4c99df" providerId="ADAL" clId="{5A43AACF-286F-4638-BB34-3EC07596A760}" dt="2022-04-29T16:17:35.308" v="5922" actId="1076"/>
          <ac:cxnSpMkLst>
            <pc:docMk/>
            <pc:sldMk cId="4147951481" sldId="2076138491"/>
            <ac:cxnSpMk id="10" creationId="{4BFE7CB7-CBF3-067B-AD5F-07823A80DDAD}"/>
          </ac:cxnSpMkLst>
        </pc:cxnChg>
        <pc:cxnChg chg="add mod">
          <ac:chgData name="Joel Waymack" userId="fef3c4ff-ce6f-4133-8f8d-db194b4c99df" providerId="ADAL" clId="{5A43AACF-286F-4638-BB34-3EC07596A760}" dt="2022-04-29T16:17:35.308" v="5922" actId="1076"/>
          <ac:cxnSpMkLst>
            <pc:docMk/>
            <pc:sldMk cId="4147951481" sldId="2076138491"/>
            <ac:cxnSpMk id="13" creationId="{16FA7423-5012-8A8D-599D-2AF7C48786A5}"/>
          </ac:cxnSpMkLst>
        </pc:cxnChg>
        <pc:cxnChg chg="add mod topLvl">
          <ac:chgData name="Joel Waymack" userId="fef3c4ff-ce6f-4133-8f8d-db194b4c99df" providerId="ADAL" clId="{5A43AACF-286F-4638-BB34-3EC07596A760}" dt="2022-04-29T16:17:35.308" v="5922" actId="1076"/>
          <ac:cxnSpMkLst>
            <pc:docMk/>
            <pc:sldMk cId="4147951481" sldId="2076138491"/>
            <ac:cxnSpMk id="29" creationId="{A0592072-C0E4-0D4F-9AA9-FEAB71C055AF}"/>
          </ac:cxnSpMkLst>
        </pc:cxnChg>
        <pc:cxnChg chg="add del mod">
          <ac:chgData name="Joel Waymack" userId="fef3c4ff-ce6f-4133-8f8d-db194b4c99df" providerId="ADAL" clId="{5A43AACF-286F-4638-BB34-3EC07596A760}" dt="2022-04-29T16:19:42.033" v="5935" actId="478"/>
          <ac:cxnSpMkLst>
            <pc:docMk/>
            <pc:sldMk cId="4147951481" sldId="2076138491"/>
            <ac:cxnSpMk id="31" creationId="{D4487069-D136-6E53-BE2D-A9404C0C1E31}"/>
          </ac:cxnSpMkLst>
        </pc:cxnChg>
        <pc:cxnChg chg="add del mod">
          <ac:chgData name="Joel Waymack" userId="fef3c4ff-ce6f-4133-8f8d-db194b4c99df" providerId="ADAL" clId="{5A43AACF-286F-4638-BB34-3EC07596A760}" dt="2022-04-28T18:16:39.616" v="3312" actId="478"/>
          <ac:cxnSpMkLst>
            <pc:docMk/>
            <pc:sldMk cId="4147951481" sldId="2076138491"/>
            <ac:cxnSpMk id="32" creationId="{A7F53E88-3E05-847F-AC74-B53937164520}"/>
          </ac:cxnSpMkLst>
        </pc:cxnChg>
        <pc:cxnChg chg="add del mod">
          <ac:chgData name="Joel Waymack" userId="fef3c4ff-ce6f-4133-8f8d-db194b4c99df" providerId="ADAL" clId="{5A43AACF-286F-4638-BB34-3EC07596A760}" dt="2022-04-29T16:20:13.510" v="5938" actId="478"/>
          <ac:cxnSpMkLst>
            <pc:docMk/>
            <pc:sldMk cId="4147951481" sldId="2076138491"/>
            <ac:cxnSpMk id="35" creationId="{F12841F7-66B0-D360-DEF4-F6FA7DFFB4B5}"/>
          </ac:cxnSpMkLst>
        </pc:cxnChg>
        <pc:cxnChg chg="add del mod">
          <ac:chgData name="Joel Waymack" userId="fef3c4ff-ce6f-4133-8f8d-db194b4c99df" providerId="ADAL" clId="{5A43AACF-286F-4638-BB34-3EC07596A760}" dt="2022-04-29T16:20:16.388" v="5939" actId="478"/>
          <ac:cxnSpMkLst>
            <pc:docMk/>
            <pc:sldMk cId="4147951481" sldId="2076138491"/>
            <ac:cxnSpMk id="36" creationId="{D27CC430-B54C-9C45-F703-DA5C684D0FA2}"/>
          </ac:cxnSpMkLst>
        </pc:cxnChg>
        <pc:cxnChg chg="add del mod">
          <ac:chgData name="Joel Waymack" userId="fef3c4ff-ce6f-4133-8f8d-db194b4c99df" providerId="ADAL" clId="{5A43AACF-286F-4638-BB34-3EC07596A760}" dt="2022-04-29T16:23:11.311" v="5945" actId="478"/>
          <ac:cxnSpMkLst>
            <pc:docMk/>
            <pc:sldMk cId="4147951481" sldId="2076138491"/>
            <ac:cxnSpMk id="38" creationId="{CE179C83-2EE9-B747-3BB4-F8B193D92EAE}"/>
          </ac:cxnSpMkLst>
        </pc:cxnChg>
        <pc:cxnChg chg="add del mod">
          <ac:chgData name="Joel Waymack" userId="fef3c4ff-ce6f-4133-8f8d-db194b4c99df" providerId="ADAL" clId="{5A43AACF-286F-4638-BB34-3EC07596A760}" dt="2022-04-28T18:28:46.592" v="3545" actId="478"/>
          <ac:cxnSpMkLst>
            <pc:docMk/>
            <pc:sldMk cId="4147951481" sldId="2076138491"/>
            <ac:cxnSpMk id="39" creationId="{864ECF0F-7B24-AC90-566E-607088B8F1E4}"/>
          </ac:cxnSpMkLst>
        </pc:cxnChg>
        <pc:cxnChg chg="add del mod">
          <ac:chgData name="Joel Waymack" userId="fef3c4ff-ce6f-4133-8f8d-db194b4c99df" providerId="ADAL" clId="{5A43AACF-286F-4638-BB34-3EC07596A760}" dt="2022-04-29T16:23:09.303" v="5944" actId="478"/>
          <ac:cxnSpMkLst>
            <pc:docMk/>
            <pc:sldMk cId="4147951481" sldId="2076138491"/>
            <ac:cxnSpMk id="41" creationId="{536E659D-FFEE-F08B-7718-1FB3631A41C3}"/>
          </ac:cxnSpMkLst>
        </pc:cxnChg>
        <pc:cxnChg chg="add del mod">
          <ac:chgData name="Joel Waymack" userId="fef3c4ff-ce6f-4133-8f8d-db194b4c99df" providerId="ADAL" clId="{5A43AACF-286F-4638-BB34-3EC07596A760}" dt="2022-04-28T18:16:36.215" v="3311" actId="478"/>
          <ac:cxnSpMkLst>
            <pc:docMk/>
            <pc:sldMk cId="4147951481" sldId="2076138491"/>
            <ac:cxnSpMk id="41" creationId="{8721301F-F69F-F702-4400-4DBC2C7C9906}"/>
          </ac:cxnSpMkLst>
        </pc:cxnChg>
        <pc:cxnChg chg="add del mod">
          <ac:chgData name="Joel Waymack" userId="fef3c4ff-ce6f-4133-8f8d-db194b4c99df" providerId="ADAL" clId="{5A43AACF-286F-4638-BB34-3EC07596A760}" dt="2022-04-28T18:17:36.937" v="3324" actId="478"/>
          <ac:cxnSpMkLst>
            <pc:docMk/>
            <pc:sldMk cId="4147951481" sldId="2076138491"/>
            <ac:cxnSpMk id="43" creationId="{BBF85122-676F-4FC7-0A8F-FD19F80BF4BD}"/>
          </ac:cxnSpMkLst>
        </pc:cxnChg>
        <pc:cxnChg chg="add mod topLvl">
          <ac:chgData name="Joel Waymack" userId="fef3c4ff-ce6f-4133-8f8d-db194b4c99df" providerId="ADAL" clId="{5A43AACF-286F-4638-BB34-3EC07596A760}" dt="2022-04-29T17:15:58.934" v="6071" actId="165"/>
          <ac:cxnSpMkLst>
            <pc:docMk/>
            <pc:sldMk cId="4147951481" sldId="2076138491"/>
            <ac:cxnSpMk id="45" creationId="{EED75A4B-0F64-8DAA-9E35-5EF5D03D2559}"/>
          </ac:cxnSpMkLst>
        </pc:cxnChg>
        <pc:cxnChg chg="add del mod">
          <ac:chgData name="Joel Waymack" userId="fef3c4ff-ce6f-4133-8f8d-db194b4c99df" providerId="ADAL" clId="{5A43AACF-286F-4638-BB34-3EC07596A760}" dt="2022-04-28T18:17:33.098" v="3323" actId="478"/>
          <ac:cxnSpMkLst>
            <pc:docMk/>
            <pc:sldMk cId="4147951481" sldId="2076138491"/>
            <ac:cxnSpMk id="47" creationId="{986F7D05-F381-1239-BEF4-7C14682B30C7}"/>
          </ac:cxnSpMkLst>
        </pc:cxnChg>
        <pc:cxnChg chg="add mod">
          <ac:chgData name="Joel Waymack" userId="fef3c4ff-ce6f-4133-8f8d-db194b4c99df" providerId="ADAL" clId="{5A43AACF-286F-4638-BB34-3EC07596A760}" dt="2022-04-29T16:29:10.882" v="5965" actId="14100"/>
          <ac:cxnSpMkLst>
            <pc:docMk/>
            <pc:sldMk cId="4147951481" sldId="2076138491"/>
            <ac:cxnSpMk id="50" creationId="{0686CD1D-7208-05B2-DC95-90B0E3F283F3}"/>
          </ac:cxnSpMkLst>
        </pc:cxnChg>
        <pc:cxnChg chg="add del mod">
          <ac:chgData name="Joel Waymack" userId="fef3c4ff-ce6f-4133-8f8d-db194b4c99df" providerId="ADAL" clId="{5A43AACF-286F-4638-BB34-3EC07596A760}" dt="2022-04-28T18:18:09.282" v="3327" actId="478"/>
          <ac:cxnSpMkLst>
            <pc:docMk/>
            <pc:sldMk cId="4147951481" sldId="2076138491"/>
            <ac:cxnSpMk id="54" creationId="{A2607073-4F8B-FC2B-069B-83C237AAE991}"/>
          </ac:cxnSpMkLst>
        </pc:cxnChg>
        <pc:cxnChg chg="add del mod">
          <ac:chgData name="Joel Waymack" userId="fef3c4ff-ce6f-4133-8f8d-db194b4c99df" providerId="ADAL" clId="{5A43AACF-286F-4638-BB34-3EC07596A760}" dt="2022-04-28T18:18:21.733" v="3329" actId="478"/>
          <ac:cxnSpMkLst>
            <pc:docMk/>
            <pc:sldMk cId="4147951481" sldId="2076138491"/>
            <ac:cxnSpMk id="57" creationId="{5EE8E7AC-A9C5-679E-AF03-FB637180CDAA}"/>
          </ac:cxnSpMkLst>
        </pc:cxnChg>
        <pc:cxnChg chg="add del mod">
          <ac:chgData name="Joel Waymack" userId="fef3c4ff-ce6f-4133-8f8d-db194b4c99df" providerId="ADAL" clId="{5A43AACF-286F-4638-BB34-3EC07596A760}" dt="2022-04-29T16:19:06.659" v="5932" actId="478"/>
          <ac:cxnSpMkLst>
            <pc:docMk/>
            <pc:sldMk cId="4147951481" sldId="2076138491"/>
            <ac:cxnSpMk id="59" creationId="{CFE68A02-FC08-4891-1AC1-80EDA738DA3E}"/>
          </ac:cxnSpMkLst>
        </pc:cxnChg>
        <pc:cxnChg chg="add del mod">
          <ac:chgData name="Joel Waymack" userId="fef3c4ff-ce6f-4133-8f8d-db194b4c99df" providerId="ADAL" clId="{5A43AACF-286F-4638-BB34-3EC07596A760}" dt="2022-04-29T16:18:51.010" v="5930" actId="478"/>
          <ac:cxnSpMkLst>
            <pc:docMk/>
            <pc:sldMk cId="4147951481" sldId="2076138491"/>
            <ac:cxnSpMk id="61" creationId="{E744EFF4-18B3-21F1-6AC9-2B01CC53703F}"/>
          </ac:cxnSpMkLst>
        </pc:cxnChg>
        <pc:cxnChg chg="add mod">
          <ac:chgData name="Joel Waymack" userId="fef3c4ff-ce6f-4133-8f8d-db194b4c99df" providerId="ADAL" clId="{5A43AACF-286F-4638-BB34-3EC07596A760}" dt="2022-04-29T17:19:25.069" v="6079" actId="14100"/>
          <ac:cxnSpMkLst>
            <pc:docMk/>
            <pc:sldMk cId="4147951481" sldId="2076138491"/>
            <ac:cxnSpMk id="70" creationId="{26798CDA-0867-86CA-32B4-2B8FFF62B65E}"/>
          </ac:cxnSpMkLst>
        </pc:cxnChg>
        <pc:cxnChg chg="add del mod">
          <ac:chgData name="Joel Waymack" userId="fef3c4ff-ce6f-4133-8f8d-db194b4c99df" providerId="ADAL" clId="{5A43AACF-286F-4638-BB34-3EC07596A760}" dt="2022-04-28T18:29:00.446" v="3548" actId="478"/>
          <ac:cxnSpMkLst>
            <pc:docMk/>
            <pc:sldMk cId="4147951481" sldId="2076138491"/>
            <ac:cxnSpMk id="77" creationId="{5B588A4F-E6F0-6AD9-A2DE-C05270008CAD}"/>
          </ac:cxnSpMkLst>
        </pc:cxnChg>
        <pc:cxnChg chg="add del mod">
          <ac:chgData name="Joel Waymack" userId="fef3c4ff-ce6f-4133-8f8d-db194b4c99df" providerId="ADAL" clId="{5A43AACF-286F-4638-BB34-3EC07596A760}" dt="2022-04-29T17:20:46.299" v="6092"/>
          <ac:cxnSpMkLst>
            <pc:docMk/>
            <pc:sldMk cId="4147951481" sldId="2076138491"/>
            <ac:cxnSpMk id="88" creationId="{D2596376-DF38-C78B-0F6A-4961547A0CA6}"/>
          </ac:cxnSpMkLst>
        </pc:cxnChg>
        <pc:cxnChg chg="add mod topLvl">
          <ac:chgData name="Joel Waymack" userId="fef3c4ff-ce6f-4133-8f8d-db194b4c99df" providerId="ADAL" clId="{5A43AACF-286F-4638-BB34-3EC07596A760}" dt="2022-04-29T16:17:35.308" v="5922" actId="1076"/>
          <ac:cxnSpMkLst>
            <pc:docMk/>
            <pc:sldMk cId="4147951481" sldId="2076138491"/>
            <ac:cxnSpMk id="89" creationId="{98E9A81B-A12F-77F6-1B2C-9F068B68A6DB}"/>
          </ac:cxnSpMkLst>
        </pc:cxnChg>
        <pc:cxnChg chg="add del mod">
          <ac:chgData name="Joel Waymack" userId="fef3c4ff-ce6f-4133-8f8d-db194b4c99df" providerId="ADAL" clId="{5A43AACF-286F-4638-BB34-3EC07596A760}" dt="2022-04-29T17:20:53.614" v="6094" actId="478"/>
          <ac:cxnSpMkLst>
            <pc:docMk/>
            <pc:sldMk cId="4147951481" sldId="2076138491"/>
            <ac:cxnSpMk id="92" creationId="{FF169A9A-0992-F66D-2A4A-0E06BEAC55D7}"/>
          </ac:cxnSpMkLst>
        </pc:cxnChg>
        <pc:cxnChg chg="add mod">
          <ac:chgData name="Joel Waymack" userId="fef3c4ff-ce6f-4133-8f8d-db194b4c99df" providerId="ADAL" clId="{5A43AACF-286F-4638-BB34-3EC07596A760}" dt="2022-04-29T17:21:13.337" v="6098" actId="14100"/>
          <ac:cxnSpMkLst>
            <pc:docMk/>
            <pc:sldMk cId="4147951481" sldId="2076138491"/>
            <ac:cxnSpMk id="94" creationId="{9C72DD2F-7BEC-8F6D-52E5-48D99AC806FF}"/>
          </ac:cxnSpMkLst>
        </pc:cxnChg>
        <pc:cxnChg chg="add del mod">
          <ac:chgData name="Joel Waymack" userId="fef3c4ff-ce6f-4133-8f8d-db194b4c99df" providerId="ADAL" clId="{5A43AACF-286F-4638-BB34-3EC07596A760}" dt="2022-04-28T18:30:50.110" v="3587" actId="478"/>
          <ac:cxnSpMkLst>
            <pc:docMk/>
            <pc:sldMk cId="4147951481" sldId="2076138491"/>
            <ac:cxnSpMk id="101" creationId="{7FE20F8B-CF72-835F-3A7C-678F8A5E8B30}"/>
          </ac:cxnSpMkLst>
        </pc:cxnChg>
      </pc:sldChg>
      <pc:sldChg chg="addSp delSp modSp new mod modNotesTx">
        <pc:chgData name="Joel Waymack" userId="fef3c4ff-ce6f-4133-8f8d-db194b4c99df" providerId="ADAL" clId="{5A43AACF-286F-4638-BB34-3EC07596A760}" dt="2022-04-29T14:24:27.332" v="5709" actId="12788"/>
        <pc:sldMkLst>
          <pc:docMk/>
          <pc:sldMk cId="114646847" sldId="2076138492"/>
        </pc:sldMkLst>
        <pc:spChg chg="mod">
          <ac:chgData name="Joel Waymack" userId="fef3c4ff-ce6f-4133-8f8d-db194b4c99df" providerId="ADAL" clId="{5A43AACF-286F-4638-BB34-3EC07596A760}" dt="2022-04-21T13:34:33.535" v="2781" actId="20577"/>
          <ac:spMkLst>
            <pc:docMk/>
            <pc:sldMk cId="114646847" sldId="2076138492"/>
            <ac:spMk id="2" creationId="{FB7C1705-38A6-6737-C94B-AFCA77348586}"/>
          </ac:spMkLst>
        </pc:spChg>
        <pc:spChg chg="add mod">
          <ac:chgData name="Joel Waymack" userId="fef3c4ff-ce6f-4133-8f8d-db194b4c99df" providerId="ADAL" clId="{5A43AACF-286F-4638-BB34-3EC07596A760}" dt="2022-04-29T13:29:32.858" v="4656" actId="14100"/>
          <ac:spMkLst>
            <pc:docMk/>
            <pc:sldMk cId="114646847" sldId="2076138492"/>
            <ac:spMk id="3" creationId="{9C9DB476-A038-2BEE-814E-CE00667C3409}"/>
          </ac:spMkLst>
        </pc:spChg>
        <pc:spChg chg="add mod">
          <ac:chgData name="Joel Waymack" userId="fef3c4ff-ce6f-4133-8f8d-db194b4c99df" providerId="ADAL" clId="{5A43AACF-286F-4638-BB34-3EC07596A760}" dt="2022-04-29T12:40:03.829" v="4139" actId="1076"/>
          <ac:spMkLst>
            <pc:docMk/>
            <pc:sldMk cId="114646847" sldId="2076138492"/>
            <ac:spMk id="6" creationId="{AA01B975-F3C7-D040-C2E1-A32D414E82A6}"/>
          </ac:spMkLst>
        </pc:spChg>
        <pc:spChg chg="add mod">
          <ac:chgData name="Joel Waymack" userId="fef3c4ff-ce6f-4133-8f8d-db194b4c99df" providerId="ADAL" clId="{5A43AACF-286F-4638-BB34-3EC07596A760}" dt="2022-04-29T13:31:33.473" v="4661" actId="14100"/>
          <ac:spMkLst>
            <pc:docMk/>
            <pc:sldMk cId="114646847" sldId="2076138492"/>
            <ac:spMk id="8" creationId="{AD194941-1687-5347-9D4A-D8D696B84D79}"/>
          </ac:spMkLst>
        </pc:spChg>
        <pc:spChg chg="add mod">
          <ac:chgData name="Joel Waymack" userId="fef3c4ff-ce6f-4133-8f8d-db194b4c99df" providerId="ADAL" clId="{5A43AACF-286F-4638-BB34-3EC07596A760}" dt="2022-04-29T13:29:23.987" v="4655" actId="20577"/>
          <ac:spMkLst>
            <pc:docMk/>
            <pc:sldMk cId="114646847" sldId="2076138492"/>
            <ac:spMk id="11" creationId="{2B99CB8B-5472-8F84-B669-B63C583ACF15}"/>
          </ac:spMkLst>
        </pc:spChg>
        <pc:spChg chg="add mod">
          <ac:chgData name="Joel Waymack" userId="fef3c4ff-ce6f-4133-8f8d-db194b4c99df" providerId="ADAL" clId="{5A43AACF-286F-4638-BB34-3EC07596A760}" dt="2022-04-29T13:25:21.151" v="4645" actId="20577"/>
          <ac:spMkLst>
            <pc:docMk/>
            <pc:sldMk cId="114646847" sldId="2076138492"/>
            <ac:spMk id="16" creationId="{E20B96C3-C37C-923B-2C29-7EBA08BEC193}"/>
          </ac:spMkLst>
        </pc:spChg>
        <pc:spChg chg="add mod">
          <ac:chgData name="Joel Waymack" userId="fef3c4ff-ce6f-4133-8f8d-db194b4c99df" providerId="ADAL" clId="{5A43AACF-286F-4638-BB34-3EC07596A760}" dt="2022-04-29T13:32:08.486" v="4679" actId="20577"/>
          <ac:spMkLst>
            <pc:docMk/>
            <pc:sldMk cId="114646847" sldId="2076138492"/>
            <ac:spMk id="22" creationId="{F5BB2481-E8D5-54AC-3CC3-6975F4B92BFD}"/>
          </ac:spMkLst>
        </pc:spChg>
        <pc:spChg chg="add mod">
          <ac:chgData name="Joel Waymack" userId="fef3c4ff-ce6f-4133-8f8d-db194b4c99df" providerId="ADAL" clId="{5A43AACF-286F-4638-BB34-3EC07596A760}" dt="2022-04-29T13:25:42.904" v="4651" actId="404"/>
          <ac:spMkLst>
            <pc:docMk/>
            <pc:sldMk cId="114646847" sldId="2076138492"/>
            <ac:spMk id="24" creationId="{55FEB5A1-6065-E58B-D31B-C5981F325B82}"/>
          </ac:spMkLst>
        </pc:spChg>
        <pc:spChg chg="add mod">
          <ac:chgData name="Joel Waymack" userId="fef3c4ff-ce6f-4133-8f8d-db194b4c99df" providerId="ADAL" clId="{5A43AACF-286F-4638-BB34-3EC07596A760}" dt="2022-04-29T13:31:10.161" v="4659" actId="20577"/>
          <ac:spMkLst>
            <pc:docMk/>
            <pc:sldMk cId="114646847" sldId="2076138492"/>
            <ac:spMk id="30" creationId="{3DC38695-4FC3-1673-5C1E-C26025D14C31}"/>
          </ac:spMkLst>
        </pc:spChg>
        <pc:spChg chg="add mod">
          <ac:chgData name="Joel Waymack" userId="fef3c4ff-ce6f-4133-8f8d-db194b4c99df" providerId="ADAL" clId="{5A43AACF-286F-4638-BB34-3EC07596A760}" dt="2022-04-29T13:24:53.426" v="4638" actId="404"/>
          <ac:spMkLst>
            <pc:docMk/>
            <pc:sldMk cId="114646847" sldId="2076138492"/>
            <ac:spMk id="35" creationId="{187C513D-2E67-09FC-3E98-13E445A0C513}"/>
          </ac:spMkLst>
        </pc:spChg>
        <pc:spChg chg="add mod">
          <ac:chgData name="Joel Waymack" userId="fef3c4ff-ce6f-4133-8f8d-db194b4c99df" providerId="ADAL" clId="{5A43AACF-286F-4638-BB34-3EC07596A760}" dt="2022-04-29T13:31:42.871" v="4669" actId="20577"/>
          <ac:spMkLst>
            <pc:docMk/>
            <pc:sldMk cId="114646847" sldId="2076138492"/>
            <ac:spMk id="39" creationId="{90CDABDF-2F01-DB12-1D82-B9F5D30ED8A5}"/>
          </ac:spMkLst>
        </pc:spChg>
        <pc:spChg chg="add mod">
          <ac:chgData name="Joel Waymack" userId="fef3c4ff-ce6f-4133-8f8d-db194b4c99df" providerId="ADAL" clId="{5A43AACF-286F-4638-BB34-3EC07596A760}" dt="2022-04-29T13:24:59.817" v="4640" actId="404"/>
          <ac:spMkLst>
            <pc:docMk/>
            <pc:sldMk cId="114646847" sldId="2076138492"/>
            <ac:spMk id="43" creationId="{216088ED-E086-ED60-1171-E0048A9C8B33}"/>
          </ac:spMkLst>
        </pc:spChg>
        <pc:spChg chg="add mod">
          <ac:chgData name="Joel Waymack" userId="fef3c4ff-ce6f-4133-8f8d-db194b4c99df" providerId="ADAL" clId="{5A43AACF-286F-4638-BB34-3EC07596A760}" dt="2022-04-29T13:31:51.426" v="4677" actId="20577"/>
          <ac:spMkLst>
            <pc:docMk/>
            <pc:sldMk cId="114646847" sldId="2076138492"/>
            <ac:spMk id="47" creationId="{3EDA779F-7DB2-93D8-52BF-DD005E6855B6}"/>
          </ac:spMkLst>
        </pc:spChg>
        <pc:spChg chg="add mod">
          <ac:chgData name="Joel Waymack" userId="fef3c4ff-ce6f-4133-8f8d-db194b4c99df" providerId="ADAL" clId="{5A43AACF-286F-4638-BB34-3EC07596A760}" dt="2022-04-29T13:48:40.027" v="4740" actId="14100"/>
          <ac:spMkLst>
            <pc:docMk/>
            <pc:sldMk cId="114646847" sldId="2076138492"/>
            <ac:spMk id="56" creationId="{0B3A451D-6C26-5BBF-7976-25E2E4DE6610}"/>
          </ac:spMkLst>
        </pc:spChg>
        <pc:spChg chg="add mod">
          <ac:chgData name="Joel Waymack" userId="fef3c4ff-ce6f-4133-8f8d-db194b4c99df" providerId="ADAL" clId="{5A43AACF-286F-4638-BB34-3EC07596A760}" dt="2022-04-29T13:34:17.906" v="4715" actId="14100"/>
          <ac:spMkLst>
            <pc:docMk/>
            <pc:sldMk cId="114646847" sldId="2076138492"/>
            <ac:spMk id="58" creationId="{E3E15B33-DD92-707A-46E0-9921316E7595}"/>
          </ac:spMkLst>
        </pc:spChg>
        <pc:spChg chg="add mod">
          <ac:chgData name="Joel Waymack" userId="fef3c4ff-ce6f-4133-8f8d-db194b4c99df" providerId="ADAL" clId="{5A43AACF-286F-4638-BB34-3EC07596A760}" dt="2022-04-29T13:25:32.392" v="4648" actId="20577"/>
          <ac:spMkLst>
            <pc:docMk/>
            <pc:sldMk cId="114646847" sldId="2076138492"/>
            <ac:spMk id="62" creationId="{0B432C6F-60D4-D79C-FB5C-43DFF83113CA}"/>
          </ac:spMkLst>
        </pc:spChg>
        <pc:spChg chg="add mod">
          <ac:chgData name="Joel Waymack" userId="fef3c4ff-ce6f-4133-8f8d-db194b4c99df" providerId="ADAL" clId="{5A43AACF-286F-4638-BB34-3EC07596A760}" dt="2022-04-29T13:34:05.721" v="4714" actId="20577"/>
          <ac:spMkLst>
            <pc:docMk/>
            <pc:sldMk cId="114646847" sldId="2076138492"/>
            <ac:spMk id="67" creationId="{59827358-2058-58EE-749B-513FFBA057D0}"/>
          </ac:spMkLst>
        </pc:spChg>
        <pc:spChg chg="add mod">
          <ac:chgData name="Joel Waymack" userId="fef3c4ff-ce6f-4133-8f8d-db194b4c99df" providerId="ADAL" clId="{5A43AACF-286F-4638-BB34-3EC07596A760}" dt="2022-04-29T13:48:20.738" v="4739" actId="20577"/>
          <ac:spMkLst>
            <pc:docMk/>
            <pc:sldMk cId="114646847" sldId="2076138492"/>
            <ac:spMk id="72" creationId="{5898281E-78FE-A958-D63F-8014DBE70774}"/>
          </ac:spMkLst>
        </pc:spChg>
        <pc:spChg chg="add mod">
          <ac:chgData name="Joel Waymack" userId="fef3c4ff-ce6f-4133-8f8d-db194b4c99df" providerId="ADAL" clId="{5A43AACF-286F-4638-BB34-3EC07596A760}" dt="2022-04-29T14:23:49.543" v="5697" actId="1076"/>
          <ac:spMkLst>
            <pc:docMk/>
            <pc:sldMk cId="114646847" sldId="2076138492"/>
            <ac:spMk id="76" creationId="{124B19B7-10C4-2765-1A8A-017B9C323F15}"/>
          </ac:spMkLst>
        </pc:spChg>
        <pc:spChg chg="add mod">
          <ac:chgData name="Joel Waymack" userId="fef3c4ff-ce6f-4133-8f8d-db194b4c99df" providerId="ADAL" clId="{5A43AACF-286F-4638-BB34-3EC07596A760}" dt="2022-04-29T14:23:58.281" v="5706" actId="20577"/>
          <ac:spMkLst>
            <pc:docMk/>
            <pc:sldMk cId="114646847" sldId="2076138492"/>
            <ac:spMk id="80" creationId="{B6803EBA-493E-2671-B64E-17DDC6061186}"/>
          </ac:spMkLst>
        </pc:spChg>
        <pc:grpChg chg="add mod">
          <ac:chgData name="Joel Waymack" userId="fef3c4ff-ce6f-4133-8f8d-db194b4c99df" providerId="ADAL" clId="{5A43AACF-286F-4638-BB34-3EC07596A760}" dt="2022-04-29T13:52:37.663" v="4835" actId="554"/>
          <ac:grpSpMkLst>
            <pc:docMk/>
            <pc:sldMk cId="114646847" sldId="2076138492"/>
            <ac:grpSpMk id="12" creationId="{C19FCCBF-CBD1-2A6D-2ABB-37A16C407FFB}"/>
          </ac:grpSpMkLst>
        </pc:grpChg>
        <pc:grpChg chg="add mod">
          <ac:chgData name="Joel Waymack" userId="fef3c4ff-ce6f-4133-8f8d-db194b4c99df" providerId="ADAL" clId="{5A43AACF-286F-4638-BB34-3EC07596A760}" dt="2022-04-29T13:32:44.213" v="4683" actId="554"/>
          <ac:grpSpMkLst>
            <pc:docMk/>
            <pc:sldMk cId="114646847" sldId="2076138492"/>
            <ac:grpSpMk id="31" creationId="{3E460F6F-3A77-A382-4AFA-C6F71CAF7102}"/>
          </ac:grpSpMkLst>
        </pc:grpChg>
        <pc:grpChg chg="add mod">
          <ac:chgData name="Joel Waymack" userId="fef3c4ff-ce6f-4133-8f8d-db194b4c99df" providerId="ADAL" clId="{5A43AACF-286F-4638-BB34-3EC07596A760}" dt="2022-04-29T13:32:44.213" v="4683" actId="554"/>
          <ac:grpSpMkLst>
            <pc:docMk/>
            <pc:sldMk cId="114646847" sldId="2076138492"/>
            <ac:grpSpMk id="48" creationId="{2B3C08B4-3647-DD1B-43D6-699D10AE3DB8}"/>
          </ac:grpSpMkLst>
        </pc:grpChg>
        <pc:grpChg chg="add mod">
          <ac:chgData name="Joel Waymack" userId="fef3c4ff-ce6f-4133-8f8d-db194b4c99df" providerId="ADAL" clId="{5A43AACF-286F-4638-BB34-3EC07596A760}" dt="2022-04-29T13:54:18.759" v="5011" actId="408"/>
          <ac:grpSpMkLst>
            <pc:docMk/>
            <pc:sldMk cId="114646847" sldId="2076138492"/>
            <ac:grpSpMk id="49" creationId="{59CA0F6C-47DA-7582-337A-40CD65F564F0}"/>
          </ac:grpSpMkLst>
        </pc:grpChg>
        <pc:grpChg chg="add mod">
          <ac:chgData name="Joel Waymack" userId="fef3c4ff-ce6f-4133-8f8d-db194b4c99df" providerId="ADAL" clId="{5A43AACF-286F-4638-BB34-3EC07596A760}" dt="2022-04-29T13:54:18.759" v="5011" actId="408"/>
          <ac:grpSpMkLst>
            <pc:docMk/>
            <pc:sldMk cId="114646847" sldId="2076138492"/>
            <ac:grpSpMk id="50" creationId="{107FEB8F-63D8-17A0-C53B-1C49B242D90D}"/>
          </ac:grpSpMkLst>
        </pc:grpChg>
        <pc:grpChg chg="add mod">
          <ac:chgData name="Joel Waymack" userId="fef3c4ff-ce6f-4133-8f8d-db194b4c99df" providerId="ADAL" clId="{5A43AACF-286F-4638-BB34-3EC07596A760}" dt="2022-04-29T13:54:18.759" v="5011" actId="408"/>
          <ac:grpSpMkLst>
            <pc:docMk/>
            <pc:sldMk cId="114646847" sldId="2076138492"/>
            <ac:grpSpMk id="51" creationId="{5E3451C7-788A-898E-A7A9-CB25D0C0AD6E}"/>
          </ac:grpSpMkLst>
        </pc:grpChg>
        <pc:grpChg chg="add mod">
          <ac:chgData name="Joel Waymack" userId="fef3c4ff-ce6f-4133-8f8d-db194b4c99df" providerId="ADAL" clId="{5A43AACF-286F-4638-BB34-3EC07596A760}" dt="2022-04-29T13:52:41.544" v="4836" actId="408"/>
          <ac:grpSpMkLst>
            <pc:docMk/>
            <pc:sldMk cId="114646847" sldId="2076138492"/>
            <ac:grpSpMk id="52" creationId="{0A2A1BBE-CE2D-8C60-DE7E-84B0D0EE32D5}"/>
          </ac:grpSpMkLst>
        </pc:grpChg>
        <pc:grpChg chg="add mod">
          <ac:chgData name="Joel Waymack" userId="fef3c4ff-ce6f-4133-8f8d-db194b4c99df" providerId="ADAL" clId="{5A43AACF-286F-4638-BB34-3EC07596A760}" dt="2022-04-29T13:52:37.663" v="4835" actId="554"/>
          <ac:grpSpMkLst>
            <pc:docMk/>
            <pc:sldMk cId="114646847" sldId="2076138492"/>
            <ac:grpSpMk id="53" creationId="{3CCDE3D2-8F6D-C5B3-E067-AF21F14F8922}"/>
          </ac:grpSpMkLst>
        </pc:grpChg>
        <pc:grpChg chg="add mod">
          <ac:chgData name="Joel Waymack" userId="fef3c4ff-ce6f-4133-8f8d-db194b4c99df" providerId="ADAL" clId="{5A43AACF-286F-4638-BB34-3EC07596A760}" dt="2022-04-29T13:52:41.544" v="4836" actId="408"/>
          <ac:grpSpMkLst>
            <pc:docMk/>
            <pc:sldMk cId="114646847" sldId="2076138492"/>
            <ac:grpSpMk id="54" creationId="{16AD3BC0-4661-73A3-24F7-B09BE3083FBE}"/>
          </ac:grpSpMkLst>
        </pc:grpChg>
        <pc:grpChg chg="add mod">
          <ac:chgData name="Joel Waymack" userId="fef3c4ff-ce6f-4133-8f8d-db194b4c99df" providerId="ADAL" clId="{5A43AACF-286F-4638-BB34-3EC07596A760}" dt="2022-04-29T13:52:41.544" v="4836" actId="408"/>
          <ac:grpSpMkLst>
            <pc:docMk/>
            <pc:sldMk cId="114646847" sldId="2076138492"/>
            <ac:grpSpMk id="63" creationId="{AACF1144-89F8-808F-C182-A8ECEBC1B32F}"/>
          </ac:grpSpMkLst>
        </pc:grpChg>
        <pc:grpChg chg="add mod">
          <ac:chgData name="Joel Waymack" userId="fef3c4ff-ce6f-4133-8f8d-db194b4c99df" providerId="ADAL" clId="{5A43AACF-286F-4638-BB34-3EC07596A760}" dt="2022-04-29T13:34:31.191" v="4718" actId="1076"/>
          <ac:grpSpMkLst>
            <pc:docMk/>
            <pc:sldMk cId="114646847" sldId="2076138492"/>
            <ac:grpSpMk id="68" creationId="{582C96D8-E2DD-1AC5-C15D-BFE0FF0E4DE6}"/>
          </ac:grpSpMkLst>
        </pc:grpChg>
        <pc:grpChg chg="add mod">
          <ac:chgData name="Joel Waymack" userId="fef3c4ff-ce6f-4133-8f8d-db194b4c99df" providerId="ADAL" clId="{5A43AACF-286F-4638-BB34-3EC07596A760}" dt="2022-04-29T14:24:27.332" v="5709" actId="12788"/>
          <ac:grpSpMkLst>
            <pc:docMk/>
            <pc:sldMk cId="114646847" sldId="2076138492"/>
            <ac:grpSpMk id="81" creationId="{6A455057-ED81-DEDA-0B5A-1BE50EB99D8B}"/>
          </ac:grpSpMkLst>
        </pc:grpChg>
        <pc:grpChg chg="add mod">
          <ac:chgData name="Joel Waymack" userId="fef3c4ff-ce6f-4133-8f8d-db194b4c99df" providerId="ADAL" clId="{5A43AACF-286F-4638-BB34-3EC07596A760}" dt="2022-04-29T14:24:27.332" v="5709" actId="12788"/>
          <ac:grpSpMkLst>
            <pc:docMk/>
            <pc:sldMk cId="114646847" sldId="2076138492"/>
            <ac:grpSpMk id="82" creationId="{11C1D9E7-9BA7-F389-3D63-647516BBF045}"/>
          </ac:grpSpMkLst>
        </pc:grpChg>
        <pc:picChg chg="add mod">
          <ac:chgData name="Joel Waymack" userId="fef3c4ff-ce6f-4133-8f8d-db194b4c99df" providerId="ADAL" clId="{5A43AACF-286F-4638-BB34-3EC07596A760}" dt="2022-04-29T12:39:25.896" v="4124" actId="1076"/>
          <ac:picMkLst>
            <pc:docMk/>
            <pc:sldMk cId="114646847" sldId="2076138492"/>
            <ac:picMk id="5" creationId="{E6F036A0-9359-A590-82FF-0F6B303C7F6F}"/>
          </ac:picMkLst>
        </pc:picChg>
        <pc:picChg chg="add mod">
          <ac:chgData name="Joel Waymack" userId="fef3c4ff-ce6f-4133-8f8d-db194b4c99df" providerId="ADAL" clId="{5A43AACF-286F-4638-BB34-3EC07596A760}" dt="2022-04-29T12:42:18.305" v="4154" actId="1076"/>
          <ac:picMkLst>
            <pc:docMk/>
            <pc:sldMk cId="114646847" sldId="2076138492"/>
            <ac:picMk id="10" creationId="{7CF186B9-02F2-894A-7DC8-663CA5BBA75F}"/>
          </ac:picMkLst>
        </pc:picChg>
        <pc:picChg chg="add mod">
          <ac:chgData name="Joel Waymack" userId="fef3c4ff-ce6f-4133-8f8d-db194b4c99df" providerId="ADAL" clId="{5A43AACF-286F-4638-BB34-3EC07596A760}" dt="2022-04-29T12:45:09.905" v="4200" actId="1076"/>
          <ac:picMkLst>
            <pc:docMk/>
            <pc:sldMk cId="114646847" sldId="2076138492"/>
            <ac:picMk id="14" creationId="{13F8E505-161C-512F-0CED-DEC818465946}"/>
          </ac:picMkLst>
        </pc:picChg>
        <pc:picChg chg="add mod">
          <ac:chgData name="Joel Waymack" userId="fef3c4ff-ce6f-4133-8f8d-db194b4c99df" providerId="ADAL" clId="{5A43AACF-286F-4638-BB34-3EC07596A760}" dt="2022-04-29T12:46:50.757" v="4222" actId="1076"/>
          <ac:picMkLst>
            <pc:docMk/>
            <pc:sldMk cId="114646847" sldId="2076138492"/>
            <ac:picMk id="18" creationId="{3BDBA87E-4280-249C-3D3B-DD1ED8911718}"/>
          </ac:picMkLst>
        </pc:picChg>
        <pc:picChg chg="add mod">
          <ac:chgData name="Joel Waymack" userId="fef3c4ff-ce6f-4133-8f8d-db194b4c99df" providerId="ADAL" clId="{5A43AACF-286F-4638-BB34-3EC07596A760}" dt="2022-04-29T12:45:58.806" v="4208" actId="1076"/>
          <ac:picMkLst>
            <pc:docMk/>
            <pc:sldMk cId="114646847" sldId="2076138492"/>
            <ac:picMk id="20" creationId="{20499E99-E850-304A-DF66-2FBB8C6AA718}"/>
          </ac:picMkLst>
        </pc:picChg>
        <pc:picChg chg="add del mod">
          <ac:chgData name="Joel Waymack" userId="fef3c4ff-ce6f-4133-8f8d-db194b4c99df" providerId="ADAL" clId="{5A43AACF-286F-4638-BB34-3EC07596A760}" dt="2022-04-29T12:48:18.257" v="4238" actId="478"/>
          <ac:picMkLst>
            <pc:docMk/>
            <pc:sldMk cId="114646847" sldId="2076138492"/>
            <ac:picMk id="26" creationId="{0356BB97-CC87-BEC6-0EC6-8F0483A7C198}"/>
          </ac:picMkLst>
        </pc:picChg>
        <pc:picChg chg="add mod">
          <ac:chgData name="Joel Waymack" userId="fef3c4ff-ce6f-4133-8f8d-db194b4c99df" providerId="ADAL" clId="{5A43AACF-286F-4638-BB34-3EC07596A760}" dt="2022-04-29T12:48:42.267" v="4244" actId="1076"/>
          <ac:picMkLst>
            <pc:docMk/>
            <pc:sldMk cId="114646847" sldId="2076138492"/>
            <ac:picMk id="28" creationId="{B4485BCF-0DF3-551D-57A2-2182B431B813}"/>
          </ac:picMkLst>
        </pc:picChg>
        <pc:picChg chg="add mod">
          <ac:chgData name="Joel Waymack" userId="fef3c4ff-ce6f-4133-8f8d-db194b4c99df" providerId="ADAL" clId="{5A43AACF-286F-4638-BB34-3EC07596A760}" dt="2022-04-29T13:10:31.156" v="4282" actId="1076"/>
          <ac:picMkLst>
            <pc:docMk/>
            <pc:sldMk cId="114646847" sldId="2076138492"/>
            <ac:picMk id="33" creationId="{222F6068-6CBE-36F0-7145-A514000B1BAA}"/>
          </ac:picMkLst>
        </pc:picChg>
        <pc:picChg chg="add mod">
          <ac:chgData name="Joel Waymack" userId="fef3c4ff-ce6f-4133-8f8d-db194b4c99df" providerId="ADAL" clId="{5A43AACF-286F-4638-BB34-3EC07596A760}" dt="2022-04-29T13:11:29.369" v="4287" actId="14100"/>
          <ac:picMkLst>
            <pc:docMk/>
            <pc:sldMk cId="114646847" sldId="2076138492"/>
            <ac:picMk id="37" creationId="{F1696645-36F3-4060-D9D4-F6F231A2EB82}"/>
          </ac:picMkLst>
        </pc:picChg>
        <pc:picChg chg="add mod">
          <ac:chgData name="Joel Waymack" userId="fef3c4ff-ce6f-4133-8f8d-db194b4c99df" providerId="ADAL" clId="{5A43AACF-286F-4638-BB34-3EC07596A760}" dt="2022-04-29T13:12:57.414" v="4310" actId="1076"/>
          <ac:picMkLst>
            <pc:docMk/>
            <pc:sldMk cId="114646847" sldId="2076138492"/>
            <ac:picMk id="41" creationId="{5CDA61C4-0397-3420-FBA7-5D34A9A3924F}"/>
          </ac:picMkLst>
        </pc:picChg>
        <pc:picChg chg="add mod">
          <ac:chgData name="Joel Waymack" userId="fef3c4ff-ce6f-4133-8f8d-db194b4c99df" providerId="ADAL" clId="{5A43AACF-286F-4638-BB34-3EC07596A760}" dt="2022-04-29T13:14:06.846" v="4343" actId="1076"/>
          <ac:picMkLst>
            <pc:docMk/>
            <pc:sldMk cId="114646847" sldId="2076138492"/>
            <ac:picMk id="45" creationId="{82870B8D-0312-ACEB-8479-7C4F30DD76A8}"/>
          </ac:picMkLst>
        </pc:picChg>
        <pc:picChg chg="add mod">
          <ac:chgData name="Joel Waymack" userId="fef3c4ff-ce6f-4133-8f8d-db194b4c99df" providerId="ADAL" clId="{5A43AACF-286F-4638-BB34-3EC07596A760}" dt="2022-04-29T13:23:32.114" v="4603" actId="14100"/>
          <ac:picMkLst>
            <pc:docMk/>
            <pc:sldMk cId="114646847" sldId="2076138492"/>
            <ac:picMk id="60" creationId="{D3FD6138-6340-FAC8-384F-107109BF5726}"/>
          </ac:picMkLst>
        </pc:picChg>
        <pc:picChg chg="add mod">
          <ac:chgData name="Joel Waymack" userId="fef3c4ff-ce6f-4133-8f8d-db194b4c99df" providerId="ADAL" clId="{5A43AACF-286F-4638-BB34-3EC07596A760}" dt="2022-04-29T13:33:45.815" v="4692" actId="1076"/>
          <ac:picMkLst>
            <pc:docMk/>
            <pc:sldMk cId="114646847" sldId="2076138492"/>
            <ac:picMk id="65" creationId="{5B8DAFCD-78BD-C42A-AA24-F51FB28AFEE3}"/>
          </ac:picMkLst>
        </pc:picChg>
        <pc:picChg chg="add mod">
          <ac:chgData name="Joel Waymack" userId="fef3c4ff-ce6f-4133-8f8d-db194b4c99df" providerId="ADAL" clId="{5A43AACF-286F-4638-BB34-3EC07596A760}" dt="2022-04-29T13:47:49.785" v="4722" actId="1076"/>
          <ac:picMkLst>
            <pc:docMk/>
            <pc:sldMk cId="114646847" sldId="2076138492"/>
            <ac:picMk id="70" creationId="{531B7D36-FAD7-7E1C-B13D-439885D8FA5F}"/>
          </ac:picMkLst>
        </pc:picChg>
        <pc:picChg chg="add mod">
          <ac:chgData name="Joel Waymack" userId="fef3c4ff-ce6f-4133-8f8d-db194b4c99df" providerId="ADAL" clId="{5A43AACF-286F-4638-BB34-3EC07596A760}" dt="2022-04-29T13:50:45.979" v="4752" actId="1076"/>
          <ac:picMkLst>
            <pc:docMk/>
            <pc:sldMk cId="114646847" sldId="2076138492"/>
            <ac:picMk id="74" creationId="{4099DC3F-436B-9E33-6052-7BD5740E2BF7}"/>
          </ac:picMkLst>
        </pc:picChg>
        <pc:picChg chg="add mod">
          <ac:chgData name="Joel Waymack" userId="fef3c4ff-ce6f-4133-8f8d-db194b4c99df" providerId="ADAL" clId="{5A43AACF-286F-4638-BB34-3EC07596A760}" dt="2022-04-29T14:23:28.608" v="5694" actId="14100"/>
          <ac:picMkLst>
            <pc:docMk/>
            <pc:sldMk cId="114646847" sldId="2076138492"/>
            <ac:picMk id="78" creationId="{B2959AE8-A159-B5CA-842B-D5ABB6331DFC}"/>
          </ac:picMkLst>
        </pc:picChg>
      </pc:sldChg>
    </pc:docChg>
  </pc:docChgLst>
  <pc:docChgLst>
    <pc:chgData name="Walid Amro" userId="905df89b-28d8-4943-9387-4e15c612d1d4" providerId="ADAL" clId="{3ADB34AB-7D4C-463D-8E8F-71E3BF7E4C92}"/>
    <pc:docChg chg="undo custSel addSld delSld modSld">
      <pc:chgData name="Walid Amro" userId="905df89b-28d8-4943-9387-4e15c612d1d4" providerId="ADAL" clId="{3ADB34AB-7D4C-463D-8E8F-71E3BF7E4C92}" dt="2022-01-10T23:04:56.080" v="539" actId="47"/>
      <pc:docMkLst>
        <pc:docMk/>
      </pc:docMkLst>
      <pc:sldChg chg="del">
        <pc:chgData name="Walid Amro" userId="905df89b-28d8-4943-9387-4e15c612d1d4" providerId="ADAL" clId="{3ADB34AB-7D4C-463D-8E8F-71E3BF7E4C92}" dt="2022-01-10T17:32:41" v="192" actId="2696"/>
        <pc:sldMkLst>
          <pc:docMk/>
          <pc:sldMk cId="2749108039" sldId="2076137578"/>
        </pc:sldMkLst>
      </pc:sldChg>
      <pc:sldChg chg="addSp delSp modSp mod">
        <pc:chgData name="Walid Amro" userId="905df89b-28d8-4943-9387-4e15c612d1d4" providerId="ADAL" clId="{3ADB34AB-7D4C-463D-8E8F-71E3BF7E4C92}" dt="2022-01-10T22:41:42.119" v="401" actId="1076"/>
        <pc:sldMkLst>
          <pc:docMk/>
          <pc:sldMk cId="3968036998" sldId="2076138409"/>
        </pc:sldMkLst>
        <pc:spChg chg="add del mod">
          <ac:chgData name="Walid Amro" userId="905df89b-28d8-4943-9387-4e15c612d1d4" providerId="ADAL" clId="{3ADB34AB-7D4C-463D-8E8F-71E3BF7E4C92}" dt="2022-01-10T22:36:25.713" v="210" actId="478"/>
          <ac:spMkLst>
            <pc:docMk/>
            <pc:sldMk cId="3968036998" sldId="2076138409"/>
            <ac:spMk id="3" creationId="{BBDE2483-A7A1-4053-ACDB-6A3759EDE65D}"/>
          </ac:spMkLst>
        </pc:spChg>
        <pc:spChg chg="add mod">
          <ac:chgData name="Walid Amro" userId="905df89b-28d8-4943-9387-4e15c612d1d4" providerId="ADAL" clId="{3ADB34AB-7D4C-463D-8E8F-71E3BF7E4C92}" dt="2022-01-10T22:38:05.654" v="267" actId="1076"/>
          <ac:spMkLst>
            <pc:docMk/>
            <pc:sldMk cId="3968036998" sldId="2076138409"/>
            <ac:spMk id="4" creationId="{A5AC10C0-4A53-440D-A5EA-0CF26D15D247}"/>
          </ac:spMkLst>
        </pc:spChg>
        <pc:spChg chg="add mod">
          <ac:chgData name="Walid Amro" userId="905df89b-28d8-4943-9387-4e15c612d1d4" providerId="ADAL" clId="{3ADB34AB-7D4C-463D-8E8F-71E3BF7E4C92}" dt="2022-01-10T22:40:04.149" v="353" actId="1076"/>
          <ac:spMkLst>
            <pc:docMk/>
            <pc:sldMk cId="3968036998" sldId="2076138409"/>
            <ac:spMk id="5" creationId="{54BCAE9A-7021-4280-98EA-A4448B6BE1A0}"/>
          </ac:spMkLst>
        </pc:spChg>
        <pc:spChg chg="del">
          <ac:chgData name="Walid Amro" userId="905df89b-28d8-4943-9387-4e15c612d1d4" providerId="ADAL" clId="{3ADB34AB-7D4C-463D-8E8F-71E3BF7E4C92}" dt="2022-01-10T22:36:20.412" v="209" actId="478"/>
          <ac:spMkLst>
            <pc:docMk/>
            <pc:sldMk cId="3968036998" sldId="2076138409"/>
            <ac:spMk id="6" creationId="{00000000-0000-0000-0000-000000000000}"/>
          </ac:spMkLst>
        </pc:spChg>
        <pc:spChg chg="add mod">
          <ac:chgData name="Walid Amro" userId="905df89b-28d8-4943-9387-4e15c612d1d4" providerId="ADAL" clId="{3ADB34AB-7D4C-463D-8E8F-71E3BF7E4C92}" dt="2022-01-10T22:37:30.254" v="245" actId="122"/>
          <ac:spMkLst>
            <pc:docMk/>
            <pc:sldMk cId="3968036998" sldId="2076138409"/>
            <ac:spMk id="7" creationId="{4C288DA6-C9D5-4E65-8E15-E95E52FD7DE1}"/>
          </ac:spMkLst>
        </pc:spChg>
        <pc:spChg chg="add mod">
          <ac:chgData name="Walid Amro" userId="905df89b-28d8-4943-9387-4e15c612d1d4" providerId="ADAL" clId="{3ADB34AB-7D4C-463D-8E8F-71E3BF7E4C92}" dt="2022-01-10T22:39:00.017" v="303" actId="14100"/>
          <ac:spMkLst>
            <pc:docMk/>
            <pc:sldMk cId="3968036998" sldId="2076138409"/>
            <ac:spMk id="10" creationId="{52511C6A-A9B9-46F5-B3A6-5813F0117278}"/>
          </ac:spMkLst>
        </pc:spChg>
        <pc:spChg chg="add mod">
          <ac:chgData name="Walid Amro" userId="905df89b-28d8-4943-9387-4e15c612d1d4" providerId="ADAL" clId="{3ADB34AB-7D4C-463D-8E8F-71E3BF7E4C92}" dt="2022-01-10T22:40:12.458" v="354" actId="122"/>
          <ac:spMkLst>
            <pc:docMk/>
            <pc:sldMk cId="3968036998" sldId="2076138409"/>
            <ac:spMk id="12" creationId="{3CF3603A-19FA-412E-A2BC-9DC0B6776B63}"/>
          </ac:spMkLst>
        </pc:spChg>
        <pc:spChg chg="add mod">
          <ac:chgData name="Walid Amro" userId="905df89b-28d8-4943-9387-4e15c612d1d4" providerId="ADAL" clId="{3ADB34AB-7D4C-463D-8E8F-71E3BF7E4C92}" dt="2022-01-10T22:40:48.685" v="374" actId="1076"/>
          <ac:spMkLst>
            <pc:docMk/>
            <pc:sldMk cId="3968036998" sldId="2076138409"/>
            <ac:spMk id="14" creationId="{E38C238E-B49F-47F9-AEE4-F77FE71DF966}"/>
          </ac:spMkLst>
        </pc:spChg>
        <pc:spChg chg="add mod">
          <ac:chgData name="Walid Amro" userId="905df89b-28d8-4943-9387-4e15c612d1d4" providerId="ADAL" clId="{3ADB34AB-7D4C-463D-8E8F-71E3BF7E4C92}" dt="2022-01-10T22:41:42.119" v="401" actId="1076"/>
          <ac:spMkLst>
            <pc:docMk/>
            <pc:sldMk cId="3968036998" sldId="2076138409"/>
            <ac:spMk id="16" creationId="{D2C3EA46-6519-431B-97B2-DB7C284266B8}"/>
          </ac:spMkLst>
        </pc:spChg>
      </pc:sldChg>
      <pc:sldChg chg="modSp mod">
        <pc:chgData name="Walid Amro" userId="905df89b-28d8-4943-9387-4e15c612d1d4" providerId="ADAL" clId="{3ADB34AB-7D4C-463D-8E8F-71E3BF7E4C92}" dt="2022-01-10T22:43:32.559" v="407" actId="14100"/>
        <pc:sldMkLst>
          <pc:docMk/>
          <pc:sldMk cId="2356064741" sldId="2076138413"/>
        </pc:sldMkLst>
        <pc:spChg chg="mod">
          <ac:chgData name="Walid Amro" userId="905df89b-28d8-4943-9387-4e15c612d1d4" providerId="ADAL" clId="{3ADB34AB-7D4C-463D-8E8F-71E3BF7E4C92}" dt="2022-01-10T22:43:32.559" v="407" actId="14100"/>
          <ac:spMkLst>
            <pc:docMk/>
            <pc:sldMk cId="2356064741" sldId="2076138413"/>
            <ac:spMk id="43" creationId="{38CAD652-B2BD-4CB4-B1A6-4950D631E3EE}"/>
          </ac:spMkLst>
        </pc:spChg>
      </pc:sldChg>
      <pc:sldChg chg="addSp delSp modSp mod">
        <pc:chgData name="Walid Amro" userId="905df89b-28d8-4943-9387-4e15c612d1d4" providerId="ADAL" clId="{3ADB34AB-7D4C-463D-8E8F-71E3BF7E4C92}" dt="2022-01-10T22:52:59.209" v="536" actId="14100"/>
        <pc:sldMkLst>
          <pc:docMk/>
          <pc:sldMk cId="3387340258" sldId="2076138414"/>
        </pc:sldMkLst>
        <pc:spChg chg="add del mod">
          <ac:chgData name="Walid Amro" userId="905df89b-28d8-4943-9387-4e15c612d1d4" providerId="ADAL" clId="{3ADB34AB-7D4C-463D-8E8F-71E3BF7E4C92}" dt="2022-01-10T22:45:06.816" v="410" actId="478"/>
          <ac:spMkLst>
            <pc:docMk/>
            <pc:sldMk cId="3387340258" sldId="2076138414"/>
            <ac:spMk id="3" creationId="{517AF86E-C668-4B34-9B41-CD8E7E468E72}"/>
          </ac:spMkLst>
        </pc:spChg>
        <pc:spChg chg="add mod">
          <ac:chgData name="Walid Amro" userId="905df89b-28d8-4943-9387-4e15c612d1d4" providerId="ADAL" clId="{3ADB34AB-7D4C-463D-8E8F-71E3BF7E4C92}" dt="2022-01-10T22:45:58.380" v="429" actId="20577"/>
          <ac:spMkLst>
            <pc:docMk/>
            <pc:sldMk cId="3387340258" sldId="2076138414"/>
            <ac:spMk id="4" creationId="{B4C34773-CC33-4DE0-BC5E-0444CFB34923}"/>
          </ac:spMkLst>
        </pc:spChg>
        <pc:spChg chg="add mod">
          <ac:chgData name="Walid Amro" userId="905df89b-28d8-4943-9387-4e15c612d1d4" providerId="ADAL" clId="{3ADB34AB-7D4C-463D-8E8F-71E3BF7E4C92}" dt="2022-01-10T22:46:53.648" v="474" actId="14100"/>
          <ac:spMkLst>
            <pc:docMk/>
            <pc:sldMk cId="3387340258" sldId="2076138414"/>
            <ac:spMk id="5" creationId="{8437051C-2074-4588-9BC3-EC9738D23D01}"/>
          </ac:spMkLst>
        </pc:spChg>
        <pc:spChg chg="del">
          <ac:chgData name="Walid Amro" userId="905df89b-28d8-4943-9387-4e15c612d1d4" providerId="ADAL" clId="{3ADB34AB-7D4C-463D-8E8F-71E3BF7E4C92}" dt="2022-01-10T22:45:04.651" v="409" actId="478"/>
          <ac:spMkLst>
            <pc:docMk/>
            <pc:sldMk cId="3387340258" sldId="2076138414"/>
            <ac:spMk id="6" creationId="{00000000-0000-0000-0000-000000000000}"/>
          </ac:spMkLst>
        </pc:spChg>
        <pc:spChg chg="add mod">
          <ac:chgData name="Walid Amro" userId="905df89b-28d8-4943-9387-4e15c612d1d4" providerId="ADAL" clId="{3ADB34AB-7D4C-463D-8E8F-71E3BF7E4C92}" dt="2022-01-10T22:46:27.949" v="454" actId="20577"/>
          <ac:spMkLst>
            <pc:docMk/>
            <pc:sldMk cId="3387340258" sldId="2076138414"/>
            <ac:spMk id="9" creationId="{4C8F367B-A8E3-4957-AB58-7B463A0FC505}"/>
          </ac:spMkLst>
        </pc:spChg>
        <pc:spChg chg="add mod">
          <ac:chgData name="Walid Amro" userId="905df89b-28d8-4943-9387-4e15c612d1d4" providerId="ADAL" clId="{3ADB34AB-7D4C-463D-8E8F-71E3BF7E4C92}" dt="2022-01-10T22:47:14.693" v="496" actId="20577"/>
          <ac:spMkLst>
            <pc:docMk/>
            <pc:sldMk cId="3387340258" sldId="2076138414"/>
            <ac:spMk id="11" creationId="{46B2298A-6CD6-4D5D-BA70-A7A42ACD0CBF}"/>
          </ac:spMkLst>
        </pc:spChg>
        <pc:spChg chg="add mod">
          <ac:chgData name="Walid Amro" userId="905df89b-28d8-4943-9387-4e15c612d1d4" providerId="ADAL" clId="{3ADB34AB-7D4C-463D-8E8F-71E3BF7E4C92}" dt="2022-01-10T22:46:59.763" v="478" actId="20577"/>
          <ac:spMkLst>
            <pc:docMk/>
            <pc:sldMk cId="3387340258" sldId="2076138414"/>
            <ac:spMk id="13" creationId="{5C620ACF-8F2D-4A70-9CE8-78A91AD53A95}"/>
          </ac:spMkLst>
        </pc:spChg>
        <pc:spChg chg="add mod">
          <ac:chgData name="Walid Amro" userId="905df89b-28d8-4943-9387-4e15c612d1d4" providerId="ADAL" clId="{3ADB34AB-7D4C-463D-8E8F-71E3BF7E4C92}" dt="2022-01-10T22:52:59.209" v="536" actId="14100"/>
          <ac:spMkLst>
            <pc:docMk/>
            <pc:sldMk cId="3387340258" sldId="2076138414"/>
            <ac:spMk id="15" creationId="{CA6BF67B-5953-4D39-9874-6761CBB72BE2}"/>
          </ac:spMkLst>
        </pc:spChg>
        <pc:spChg chg="add mod">
          <ac:chgData name="Walid Amro" userId="905df89b-28d8-4943-9387-4e15c612d1d4" providerId="ADAL" clId="{3ADB34AB-7D4C-463D-8E8F-71E3BF7E4C92}" dt="2022-01-10T22:47:27.700" v="512" actId="20577"/>
          <ac:spMkLst>
            <pc:docMk/>
            <pc:sldMk cId="3387340258" sldId="2076138414"/>
            <ac:spMk id="19" creationId="{B5771A73-BEDB-463D-B18A-C2F47BC76141}"/>
          </ac:spMkLst>
        </pc:spChg>
      </pc:sldChg>
      <pc:sldChg chg="del">
        <pc:chgData name="Walid Amro" userId="905df89b-28d8-4943-9387-4e15c612d1d4" providerId="ADAL" clId="{3ADB34AB-7D4C-463D-8E8F-71E3BF7E4C92}" dt="2022-01-10T23:04:49.312" v="538" actId="47"/>
        <pc:sldMkLst>
          <pc:docMk/>
          <pc:sldMk cId="3447063354" sldId="2076138417"/>
        </pc:sldMkLst>
      </pc:sldChg>
      <pc:sldChg chg="del">
        <pc:chgData name="Walid Amro" userId="905df89b-28d8-4943-9387-4e15c612d1d4" providerId="ADAL" clId="{3ADB34AB-7D4C-463D-8E8F-71E3BF7E4C92}" dt="2022-01-10T23:04:56.080" v="539" actId="47"/>
        <pc:sldMkLst>
          <pc:docMk/>
          <pc:sldMk cId="359278914" sldId="2076138420"/>
        </pc:sldMkLst>
      </pc:sldChg>
      <pc:sldChg chg="addSp delSp modSp add mod modNotesTx">
        <pc:chgData name="Walid Amro" userId="905df89b-28d8-4943-9387-4e15c612d1d4" providerId="ADAL" clId="{3ADB34AB-7D4C-463D-8E8F-71E3BF7E4C92}" dt="2022-01-10T17:32:04.392" v="191" actId="20577"/>
        <pc:sldMkLst>
          <pc:docMk/>
          <pc:sldMk cId="2855737020" sldId="2076138475"/>
        </pc:sldMkLst>
        <pc:spChg chg="add mod">
          <ac:chgData name="Walid Amro" userId="905df89b-28d8-4943-9387-4e15c612d1d4" providerId="ADAL" clId="{3ADB34AB-7D4C-463D-8E8F-71E3BF7E4C92}" dt="2022-01-10T17:26:56.858" v="169" actId="1076"/>
          <ac:spMkLst>
            <pc:docMk/>
            <pc:sldMk cId="2855737020" sldId="2076138475"/>
            <ac:spMk id="2" creationId="{A13183EB-49DA-4D00-84F2-510FE5F55675}"/>
          </ac:spMkLst>
        </pc:spChg>
        <pc:spChg chg="add del">
          <ac:chgData name="Walid Amro" userId="905df89b-28d8-4943-9387-4e15c612d1d4" providerId="ADAL" clId="{3ADB34AB-7D4C-463D-8E8F-71E3BF7E4C92}" dt="2022-01-10T17:22:10.307" v="87" actId="22"/>
          <ac:spMkLst>
            <pc:docMk/>
            <pc:sldMk cId="2855737020" sldId="2076138475"/>
            <ac:spMk id="3" creationId="{C28DB6AD-585B-4B4F-8E6C-3019CF6DA162}"/>
          </ac:spMkLst>
        </pc:spChg>
        <pc:spChg chg="add mod">
          <ac:chgData name="Walid Amro" userId="905df89b-28d8-4943-9387-4e15c612d1d4" providerId="ADAL" clId="{3ADB34AB-7D4C-463D-8E8F-71E3BF7E4C92}" dt="2022-01-10T17:31:09.199" v="178" actId="1076"/>
          <ac:spMkLst>
            <pc:docMk/>
            <pc:sldMk cId="2855737020" sldId="2076138475"/>
            <ac:spMk id="4" creationId="{C8D9C0B1-8CBE-4246-B912-2626CBCA75CF}"/>
          </ac:spMkLst>
        </pc:spChg>
        <pc:spChg chg="mod">
          <ac:chgData name="Walid Amro" userId="905df89b-28d8-4943-9387-4e15c612d1d4" providerId="ADAL" clId="{3ADB34AB-7D4C-463D-8E8F-71E3BF7E4C92}" dt="2022-01-10T17:20:45.427" v="49" actId="1076"/>
          <ac:spMkLst>
            <pc:docMk/>
            <pc:sldMk cId="2855737020" sldId="2076138475"/>
            <ac:spMk id="6" creationId="{00000000-0000-0000-0000-000000000000}"/>
          </ac:spMkLst>
        </pc:spChg>
        <pc:spChg chg="add mod">
          <ac:chgData name="Walid Amro" userId="905df89b-28d8-4943-9387-4e15c612d1d4" providerId="ADAL" clId="{3ADB34AB-7D4C-463D-8E8F-71E3BF7E4C92}" dt="2022-01-10T17:21:51.762" v="84" actId="1076"/>
          <ac:spMkLst>
            <pc:docMk/>
            <pc:sldMk cId="2855737020" sldId="2076138475"/>
            <ac:spMk id="7" creationId="{8EABE1BE-8162-4F8B-A9B6-01E3481F448D}"/>
          </ac:spMkLst>
        </pc:spChg>
        <pc:spChg chg="add mod">
          <ac:chgData name="Walid Amro" userId="905df89b-28d8-4943-9387-4e15c612d1d4" providerId="ADAL" clId="{3ADB34AB-7D4C-463D-8E8F-71E3BF7E4C92}" dt="2022-01-10T17:26:47.629" v="167" actId="1076"/>
          <ac:spMkLst>
            <pc:docMk/>
            <pc:sldMk cId="2855737020" sldId="2076138475"/>
            <ac:spMk id="9" creationId="{7D73DB78-431C-4CA6-9400-B213821ED9C7}"/>
          </ac:spMkLst>
        </pc:spChg>
        <pc:spChg chg="add del mod">
          <ac:chgData name="Walid Amro" userId="905df89b-28d8-4943-9387-4e15c612d1d4" providerId="ADAL" clId="{3ADB34AB-7D4C-463D-8E8F-71E3BF7E4C92}" dt="2022-01-10T17:25:38.009" v="152" actId="478"/>
          <ac:spMkLst>
            <pc:docMk/>
            <pc:sldMk cId="2855737020" sldId="2076138475"/>
            <ac:spMk id="11" creationId="{0B3CB563-165F-4AD0-BE6D-A17D64092C48}"/>
          </ac:spMkLst>
        </pc:spChg>
        <pc:spChg chg="add mod">
          <ac:chgData name="Walid Amro" userId="905df89b-28d8-4943-9387-4e15c612d1d4" providerId="ADAL" clId="{3ADB34AB-7D4C-463D-8E8F-71E3BF7E4C92}" dt="2022-01-10T17:23:56.182" v="138" actId="1076"/>
          <ac:spMkLst>
            <pc:docMk/>
            <pc:sldMk cId="2855737020" sldId="2076138475"/>
            <ac:spMk id="13" creationId="{C828F3BE-1C74-441F-BC4F-72A590542BB7}"/>
          </ac:spMkLst>
        </pc:spChg>
        <pc:spChg chg="mod">
          <ac:chgData name="Walid Amro" userId="905df89b-28d8-4943-9387-4e15c612d1d4" providerId="ADAL" clId="{3ADB34AB-7D4C-463D-8E8F-71E3BF7E4C92}" dt="2022-01-10T17:26:03.549" v="154" actId="6549"/>
          <ac:spMkLst>
            <pc:docMk/>
            <pc:sldMk cId="2855737020" sldId="2076138475"/>
            <ac:spMk id="20" creationId="{98278B6F-8B43-4A54-B18C-A87A65E0199C}"/>
          </ac:spMkLst>
        </pc:spChg>
        <pc:spChg chg="mod">
          <ac:chgData name="Walid Amro" userId="905df89b-28d8-4943-9387-4e15c612d1d4" providerId="ADAL" clId="{3ADB34AB-7D4C-463D-8E8F-71E3BF7E4C92}" dt="2022-01-10T17:24:26.675" v="143"/>
          <ac:spMkLst>
            <pc:docMk/>
            <pc:sldMk cId="2855737020" sldId="2076138475"/>
            <ac:spMk id="21" creationId="{24631193-CC8A-45CD-A252-A887C198DBA8}"/>
          </ac:spMkLst>
        </pc:spChg>
        <pc:spChg chg="mod">
          <ac:chgData name="Walid Amro" userId="905df89b-28d8-4943-9387-4e15c612d1d4" providerId="ADAL" clId="{3ADB34AB-7D4C-463D-8E8F-71E3BF7E4C92}" dt="2022-01-10T17:24:26.675" v="143"/>
          <ac:spMkLst>
            <pc:docMk/>
            <pc:sldMk cId="2855737020" sldId="2076138475"/>
            <ac:spMk id="22" creationId="{C2F5C616-54B3-43C8-81E4-8D908FA187D7}"/>
          </ac:spMkLst>
        </pc:spChg>
        <pc:spChg chg="mod">
          <ac:chgData name="Walid Amro" userId="905df89b-28d8-4943-9387-4e15c612d1d4" providerId="ADAL" clId="{3ADB34AB-7D4C-463D-8E8F-71E3BF7E4C92}" dt="2022-01-10T17:24:26.675" v="143"/>
          <ac:spMkLst>
            <pc:docMk/>
            <pc:sldMk cId="2855737020" sldId="2076138475"/>
            <ac:spMk id="23" creationId="{B7FBDA6F-D958-4C21-A392-8DA9F316FC11}"/>
          </ac:spMkLst>
        </pc:spChg>
        <pc:spChg chg="mod">
          <ac:chgData name="Walid Amro" userId="905df89b-28d8-4943-9387-4e15c612d1d4" providerId="ADAL" clId="{3ADB34AB-7D4C-463D-8E8F-71E3BF7E4C92}" dt="2022-01-10T17:24:26.675" v="143"/>
          <ac:spMkLst>
            <pc:docMk/>
            <pc:sldMk cId="2855737020" sldId="2076138475"/>
            <ac:spMk id="24" creationId="{80528FB6-4936-423C-B4A5-1275EE9E711A}"/>
          </ac:spMkLst>
        </pc:spChg>
        <pc:spChg chg="mod">
          <ac:chgData name="Walid Amro" userId="905df89b-28d8-4943-9387-4e15c612d1d4" providerId="ADAL" clId="{3ADB34AB-7D4C-463D-8E8F-71E3BF7E4C92}" dt="2022-01-10T17:24:26.675" v="143"/>
          <ac:spMkLst>
            <pc:docMk/>
            <pc:sldMk cId="2855737020" sldId="2076138475"/>
            <ac:spMk id="25" creationId="{98E1185E-D47D-47D7-B9FD-52EBD163AB7D}"/>
          </ac:spMkLst>
        </pc:spChg>
        <pc:spChg chg="mod">
          <ac:chgData name="Walid Amro" userId="905df89b-28d8-4943-9387-4e15c612d1d4" providerId="ADAL" clId="{3ADB34AB-7D4C-463D-8E8F-71E3BF7E4C92}" dt="2022-01-10T17:24:26.675" v="143"/>
          <ac:spMkLst>
            <pc:docMk/>
            <pc:sldMk cId="2855737020" sldId="2076138475"/>
            <ac:spMk id="26" creationId="{F2502235-BD35-4E09-8D6D-A177ADB4EAA2}"/>
          </ac:spMkLst>
        </pc:spChg>
        <pc:spChg chg="mod">
          <ac:chgData name="Walid Amro" userId="905df89b-28d8-4943-9387-4e15c612d1d4" providerId="ADAL" clId="{3ADB34AB-7D4C-463D-8E8F-71E3BF7E4C92}" dt="2022-01-10T17:24:26.675" v="143"/>
          <ac:spMkLst>
            <pc:docMk/>
            <pc:sldMk cId="2855737020" sldId="2076138475"/>
            <ac:spMk id="27" creationId="{30DAE7A4-A1B1-492F-888D-5FF1A99DDF50}"/>
          </ac:spMkLst>
        </pc:spChg>
        <pc:spChg chg="mod">
          <ac:chgData name="Walid Amro" userId="905df89b-28d8-4943-9387-4e15c612d1d4" providerId="ADAL" clId="{3ADB34AB-7D4C-463D-8E8F-71E3BF7E4C92}" dt="2022-01-10T17:24:26.675" v="143"/>
          <ac:spMkLst>
            <pc:docMk/>
            <pc:sldMk cId="2855737020" sldId="2076138475"/>
            <ac:spMk id="28" creationId="{DFDD02DE-E5D0-4A6B-A73C-1AC7416E3B16}"/>
          </ac:spMkLst>
        </pc:spChg>
        <pc:spChg chg="mod">
          <ac:chgData name="Walid Amro" userId="905df89b-28d8-4943-9387-4e15c612d1d4" providerId="ADAL" clId="{3ADB34AB-7D4C-463D-8E8F-71E3BF7E4C92}" dt="2022-01-10T17:24:26.675" v="143"/>
          <ac:spMkLst>
            <pc:docMk/>
            <pc:sldMk cId="2855737020" sldId="2076138475"/>
            <ac:spMk id="29" creationId="{6BBDE49D-B5CF-43E1-A646-41FB1CE987C5}"/>
          </ac:spMkLst>
        </pc:spChg>
        <pc:spChg chg="mod">
          <ac:chgData name="Walid Amro" userId="905df89b-28d8-4943-9387-4e15c612d1d4" providerId="ADAL" clId="{3ADB34AB-7D4C-463D-8E8F-71E3BF7E4C92}" dt="2022-01-10T17:24:26.675" v="143"/>
          <ac:spMkLst>
            <pc:docMk/>
            <pc:sldMk cId="2855737020" sldId="2076138475"/>
            <ac:spMk id="30" creationId="{AA3FC23A-6DA3-4D44-AD07-A998DB2B7687}"/>
          </ac:spMkLst>
        </pc:spChg>
        <pc:spChg chg="mod">
          <ac:chgData name="Walid Amro" userId="905df89b-28d8-4943-9387-4e15c612d1d4" providerId="ADAL" clId="{3ADB34AB-7D4C-463D-8E8F-71E3BF7E4C92}" dt="2022-01-10T17:25:02.396" v="148"/>
          <ac:spMkLst>
            <pc:docMk/>
            <pc:sldMk cId="2855737020" sldId="2076138475"/>
            <ac:spMk id="36" creationId="{25E39352-D610-4956-83C6-BB589A0AAC7E}"/>
          </ac:spMkLst>
        </pc:spChg>
        <pc:spChg chg="add mod">
          <ac:chgData name="Walid Amro" userId="905df89b-28d8-4943-9387-4e15c612d1d4" providerId="ADAL" clId="{3ADB34AB-7D4C-463D-8E8F-71E3BF7E4C92}" dt="2022-01-10T17:31:00.145" v="177" actId="1076"/>
          <ac:spMkLst>
            <pc:docMk/>
            <pc:sldMk cId="2855737020" sldId="2076138475"/>
            <ac:spMk id="38" creationId="{01257CA4-FDF7-48F8-B644-84B031773CA3}"/>
          </ac:spMkLst>
        </pc:spChg>
        <pc:grpChg chg="add mod">
          <ac:chgData name="Walid Amro" userId="905df89b-28d8-4943-9387-4e15c612d1d4" providerId="ADAL" clId="{3ADB34AB-7D4C-463D-8E8F-71E3BF7E4C92}" dt="2022-01-10T17:26:28.669" v="164" actId="1076"/>
          <ac:grpSpMkLst>
            <pc:docMk/>
            <pc:sldMk cId="2855737020" sldId="2076138475"/>
            <ac:grpSpMk id="18" creationId="{7ACF6A80-2CC4-420C-8E75-B802A84C2834}"/>
          </ac:grpSpMkLst>
        </pc:grpChg>
        <pc:grpChg chg="mod">
          <ac:chgData name="Walid Amro" userId="905df89b-28d8-4943-9387-4e15c612d1d4" providerId="ADAL" clId="{3ADB34AB-7D4C-463D-8E8F-71E3BF7E4C92}" dt="2022-01-10T17:24:26.675" v="143"/>
          <ac:grpSpMkLst>
            <pc:docMk/>
            <pc:sldMk cId="2855737020" sldId="2076138475"/>
            <ac:grpSpMk id="19" creationId="{F845A1CD-63FB-444F-8397-3ED552FD6CE9}"/>
          </ac:grpSpMkLst>
        </pc:grpChg>
        <pc:grpChg chg="add del mod">
          <ac:chgData name="Walid Amro" userId="905df89b-28d8-4943-9387-4e15c612d1d4" providerId="ADAL" clId="{3ADB34AB-7D4C-463D-8E8F-71E3BF7E4C92}" dt="2022-01-10T17:25:40.487" v="153" actId="478"/>
          <ac:grpSpMkLst>
            <pc:docMk/>
            <pc:sldMk cId="2855737020" sldId="2076138475"/>
            <ac:grpSpMk id="31" creationId="{2ECBC4F9-516C-4864-8B6D-5C686E45AE76}"/>
          </ac:grpSpMkLst>
        </pc:grpChg>
        <pc:grpChg chg="add del mod">
          <ac:chgData name="Walid Amro" userId="905df89b-28d8-4943-9387-4e15c612d1d4" providerId="ADAL" clId="{3ADB34AB-7D4C-463D-8E8F-71E3BF7E4C92}" dt="2022-01-10T17:25:37.544" v="151"/>
          <ac:grpSpMkLst>
            <pc:docMk/>
            <pc:sldMk cId="2855737020" sldId="2076138475"/>
            <ac:grpSpMk id="34" creationId="{F8A3FA2B-0035-4AB1-A019-076BB3340A90}"/>
          </ac:grpSpMkLst>
        </pc:grpChg>
        <pc:picChg chg="add mod">
          <ac:chgData name="Walid Amro" userId="905df89b-28d8-4943-9387-4e15c612d1d4" providerId="ADAL" clId="{3ADB34AB-7D4C-463D-8E8F-71E3BF7E4C92}" dt="2022-01-10T17:26:42.624" v="166" actId="1076"/>
          <ac:picMkLst>
            <pc:docMk/>
            <pc:sldMk cId="2855737020" sldId="2076138475"/>
            <ac:picMk id="15" creationId="{8ECD387D-C06F-4D85-BA56-0189DD9D2941}"/>
          </ac:picMkLst>
        </pc:picChg>
        <pc:picChg chg="mod">
          <ac:chgData name="Walid Amro" userId="905df89b-28d8-4943-9387-4e15c612d1d4" providerId="ADAL" clId="{3ADB34AB-7D4C-463D-8E8F-71E3BF7E4C92}" dt="2022-01-10T17:24:51.260" v="145"/>
          <ac:picMkLst>
            <pc:docMk/>
            <pc:sldMk cId="2855737020" sldId="2076138475"/>
            <ac:picMk id="32" creationId="{ED5E3C6E-91FC-4979-9079-7A085B3A4552}"/>
          </ac:picMkLst>
        </pc:picChg>
        <pc:picChg chg="mod">
          <ac:chgData name="Walid Amro" userId="905df89b-28d8-4943-9387-4e15c612d1d4" providerId="ADAL" clId="{3ADB34AB-7D4C-463D-8E8F-71E3BF7E4C92}" dt="2022-01-10T17:24:51.260" v="145"/>
          <ac:picMkLst>
            <pc:docMk/>
            <pc:sldMk cId="2855737020" sldId="2076138475"/>
            <ac:picMk id="33" creationId="{A305E307-9D9C-4BC0-954E-1E96628D6121}"/>
          </ac:picMkLst>
        </pc:picChg>
        <pc:picChg chg="mod">
          <ac:chgData name="Walid Amro" userId="905df89b-28d8-4943-9387-4e15c612d1d4" providerId="ADAL" clId="{3ADB34AB-7D4C-463D-8E8F-71E3BF7E4C92}" dt="2022-01-10T17:25:02.396" v="148"/>
          <ac:picMkLst>
            <pc:docMk/>
            <pc:sldMk cId="2855737020" sldId="2076138475"/>
            <ac:picMk id="35" creationId="{E4B67836-AD4E-414C-9E0C-C26AA5146056}"/>
          </ac:picMkLst>
        </pc:picChg>
      </pc:sldChg>
      <pc:sldChg chg="new del">
        <pc:chgData name="Walid Amro" userId="905df89b-28d8-4943-9387-4e15c612d1d4" providerId="ADAL" clId="{3ADB34AB-7D4C-463D-8E8F-71E3BF7E4C92}" dt="2022-01-10T21:19:04.733" v="194" actId="47"/>
        <pc:sldMkLst>
          <pc:docMk/>
          <pc:sldMk cId="2354931429" sldId="2076138476"/>
        </pc:sldMkLst>
      </pc:sldChg>
      <pc:sldChg chg="addSp delSp modSp new mod modClrScheme chgLayout">
        <pc:chgData name="Walid Amro" userId="905df89b-28d8-4943-9387-4e15c612d1d4" providerId="ADAL" clId="{3ADB34AB-7D4C-463D-8E8F-71E3BF7E4C92}" dt="2022-01-10T21:25:04.877" v="205" actId="1076"/>
        <pc:sldMkLst>
          <pc:docMk/>
          <pc:sldMk cId="3852294037" sldId="2076138476"/>
        </pc:sldMkLst>
        <pc:spChg chg="del">
          <ac:chgData name="Walid Amro" userId="905df89b-28d8-4943-9387-4e15c612d1d4" providerId="ADAL" clId="{3ADB34AB-7D4C-463D-8E8F-71E3BF7E4C92}" dt="2022-01-10T21:19:25.088" v="197" actId="478"/>
          <ac:spMkLst>
            <pc:docMk/>
            <pc:sldMk cId="3852294037" sldId="2076138476"/>
            <ac:spMk id="2" creationId="{E6039381-A8C2-40A2-9204-601AA7988B0F}"/>
          </ac:spMkLst>
        </pc:spChg>
        <pc:spChg chg="del">
          <ac:chgData name="Walid Amro" userId="905df89b-28d8-4943-9387-4e15c612d1d4" providerId="ADAL" clId="{3ADB34AB-7D4C-463D-8E8F-71E3BF7E4C92}" dt="2022-01-10T21:19:23.004" v="196" actId="478"/>
          <ac:spMkLst>
            <pc:docMk/>
            <pc:sldMk cId="3852294037" sldId="2076138476"/>
            <ac:spMk id="3" creationId="{8822C673-877A-4F2A-A74C-06253FDB3003}"/>
          </ac:spMkLst>
        </pc:spChg>
        <pc:spChg chg="add del mod">
          <ac:chgData name="Walid Amro" userId="905df89b-28d8-4943-9387-4e15c612d1d4" providerId="ADAL" clId="{3ADB34AB-7D4C-463D-8E8F-71E3BF7E4C92}" dt="2022-01-10T21:19:49.361" v="199" actId="478"/>
          <ac:spMkLst>
            <pc:docMk/>
            <pc:sldMk cId="3852294037" sldId="2076138476"/>
            <ac:spMk id="4" creationId="{99869718-E8C7-4D07-ADF3-1FB659EB20EF}"/>
          </ac:spMkLst>
        </pc:spChg>
        <pc:picChg chg="add del">
          <ac:chgData name="Walid Amro" userId="905df89b-28d8-4943-9387-4e15c612d1d4" providerId="ADAL" clId="{3ADB34AB-7D4C-463D-8E8F-71E3BF7E4C92}" dt="2022-01-10T21:23:50.968" v="201" actId="22"/>
          <ac:picMkLst>
            <pc:docMk/>
            <pc:sldMk cId="3852294037" sldId="2076138476"/>
            <ac:picMk id="6" creationId="{51FBF2A4-3031-47A4-A972-1D9E419BF4E8}"/>
          </ac:picMkLst>
        </pc:picChg>
        <pc:picChg chg="add mod">
          <ac:chgData name="Walid Amro" userId="905df89b-28d8-4943-9387-4e15c612d1d4" providerId="ADAL" clId="{3ADB34AB-7D4C-463D-8E8F-71E3BF7E4C92}" dt="2022-01-10T21:24:36.981" v="203" actId="1076"/>
          <ac:picMkLst>
            <pc:docMk/>
            <pc:sldMk cId="3852294037" sldId="2076138476"/>
            <ac:picMk id="8" creationId="{8DABBD07-C9D6-422E-AC13-BF9BB15D08F6}"/>
          </ac:picMkLst>
        </pc:picChg>
        <pc:picChg chg="add mod">
          <ac:chgData name="Walid Amro" userId="905df89b-28d8-4943-9387-4e15c612d1d4" providerId="ADAL" clId="{3ADB34AB-7D4C-463D-8E8F-71E3BF7E4C92}" dt="2022-01-10T21:25:04.877" v="205" actId="1076"/>
          <ac:picMkLst>
            <pc:docMk/>
            <pc:sldMk cId="3852294037" sldId="2076138476"/>
            <ac:picMk id="10" creationId="{13DB2D12-AE02-43B9-874D-DC7E03DBB5D7}"/>
          </ac:picMkLst>
        </pc:picChg>
      </pc:sldChg>
      <pc:sldChg chg="add del">
        <pc:chgData name="Walid Amro" userId="905df89b-28d8-4943-9387-4e15c612d1d4" providerId="ADAL" clId="{3ADB34AB-7D4C-463D-8E8F-71E3BF7E4C92}" dt="2022-01-10T22:53:13.877" v="537" actId="47"/>
        <pc:sldMkLst>
          <pc:docMk/>
          <pc:sldMk cId="1222694911" sldId="2076138477"/>
        </pc:sldMkLst>
      </pc:sldChg>
      <pc:sldChg chg="add del">
        <pc:chgData name="Walid Amro" userId="905df89b-28d8-4943-9387-4e15c612d1d4" providerId="ADAL" clId="{3ADB34AB-7D4C-463D-8E8F-71E3BF7E4C92}" dt="2022-01-10T22:36:00.687" v="208" actId="47"/>
        <pc:sldMkLst>
          <pc:docMk/>
          <pc:sldMk cId="3727667210" sldId="2076138477"/>
        </pc:sldMkLst>
      </pc:sldChg>
      <pc:sldChg chg="add del">
        <pc:chgData name="Walid Amro" userId="905df89b-28d8-4943-9387-4e15c612d1d4" providerId="ADAL" clId="{3ADB34AB-7D4C-463D-8E8F-71E3BF7E4C92}" dt="2022-01-10T22:42:23.534" v="402" actId="2696"/>
        <pc:sldMkLst>
          <pc:docMk/>
          <pc:sldMk cId="3880246546" sldId="2076138478"/>
        </pc:sldMkLst>
      </pc:sldChg>
    </pc:docChg>
  </pc:docChgLst>
  <pc:docChgLst>
    <pc:chgData name="Joel Waymack" userId="fef3c4ff-ce6f-4133-8f8d-db194b4c99df" providerId="ADAL" clId="{65867EB7-F128-432E-82BB-04AA7F14D14D}"/>
    <pc:docChg chg="undo custSel addSld delSld modSld">
      <pc:chgData name="Joel Waymack" userId="fef3c4ff-ce6f-4133-8f8d-db194b4c99df" providerId="ADAL" clId="{65867EB7-F128-432E-82BB-04AA7F14D14D}" dt="2021-08-18T13:01:10.612" v="126" actId="47"/>
      <pc:docMkLst>
        <pc:docMk/>
      </pc:docMkLst>
      <pc:sldChg chg="del">
        <pc:chgData name="Joel Waymack" userId="fef3c4ff-ce6f-4133-8f8d-db194b4c99df" providerId="ADAL" clId="{65867EB7-F128-432E-82BB-04AA7F14D14D}" dt="2021-08-03T13:08:53.061" v="0" actId="47"/>
        <pc:sldMkLst>
          <pc:docMk/>
          <pc:sldMk cId="4284635789" sldId="2050"/>
        </pc:sldMkLst>
      </pc:sldChg>
      <pc:sldChg chg="del">
        <pc:chgData name="Joel Waymack" userId="fef3c4ff-ce6f-4133-8f8d-db194b4c99df" providerId="ADAL" clId="{65867EB7-F128-432E-82BB-04AA7F14D14D}" dt="2021-08-03T13:08:53.061" v="0" actId="47"/>
        <pc:sldMkLst>
          <pc:docMk/>
          <pc:sldMk cId="4020767349" sldId="2052"/>
        </pc:sldMkLst>
      </pc:sldChg>
      <pc:sldChg chg="del">
        <pc:chgData name="Joel Waymack" userId="fef3c4ff-ce6f-4133-8f8d-db194b4c99df" providerId="ADAL" clId="{65867EB7-F128-432E-82BB-04AA7F14D14D}" dt="2021-08-03T13:08:53.061" v="0" actId="47"/>
        <pc:sldMkLst>
          <pc:docMk/>
          <pc:sldMk cId="1013410796" sldId="2076137577"/>
        </pc:sldMkLst>
      </pc:sldChg>
      <pc:sldChg chg="del">
        <pc:chgData name="Joel Waymack" userId="fef3c4ff-ce6f-4133-8f8d-db194b4c99df" providerId="ADAL" clId="{65867EB7-F128-432E-82BB-04AA7F14D14D}" dt="2021-08-03T13:08:53.061" v="0" actId="47"/>
        <pc:sldMkLst>
          <pc:docMk/>
          <pc:sldMk cId="2749108039" sldId="2076137578"/>
        </pc:sldMkLst>
      </pc:sldChg>
      <pc:sldChg chg="del">
        <pc:chgData name="Joel Waymack" userId="fef3c4ff-ce6f-4133-8f8d-db194b4c99df" providerId="ADAL" clId="{65867EB7-F128-432E-82BB-04AA7F14D14D}" dt="2021-08-03T13:08:53.061" v="0" actId="47"/>
        <pc:sldMkLst>
          <pc:docMk/>
          <pc:sldMk cId="3350420989" sldId="2076137579"/>
        </pc:sldMkLst>
      </pc:sldChg>
      <pc:sldChg chg="del">
        <pc:chgData name="Joel Waymack" userId="fef3c4ff-ce6f-4133-8f8d-db194b4c99df" providerId="ADAL" clId="{65867EB7-F128-432E-82BB-04AA7F14D14D}" dt="2021-08-03T13:09:15.004" v="2" actId="47"/>
        <pc:sldMkLst>
          <pc:docMk/>
          <pc:sldMk cId="3556859027" sldId="2076138293"/>
        </pc:sldMkLst>
      </pc:sldChg>
      <pc:sldChg chg="del">
        <pc:chgData name="Joel Waymack" userId="fef3c4ff-ce6f-4133-8f8d-db194b4c99df" providerId="ADAL" clId="{65867EB7-F128-432E-82BB-04AA7F14D14D}" dt="2021-08-03T13:08:53.061" v="0" actId="47"/>
        <pc:sldMkLst>
          <pc:docMk/>
          <pc:sldMk cId="3929686502" sldId="2076138407"/>
        </pc:sldMkLst>
      </pc:sldChg>
      <pc:sldChg chg="del">
        <pc:chgData name="Joel Waymack" userId="fef3c4ff-ce6f-4133-8f8d-db194b4c99df" providerId="ADAL" clId="{65867EB7-F128-432E-82BB-04AA7F14D14D}" dt="2021-08-03T13:08:57.805" v="1" actId="47"/>
        <pc:sldMkLst>
          <pc:docMk/>
          <pc:sldMk cId="1835545095" sldId="2076138409"/>
        </pc:sldMkLst>
      </pc:sldChg>
      <pc:sldChg chg="del">
        <pc:chgData name="Joel Waymack" userId="fef3c4ff-ce6f-4133-8f8d-db194b4c99df" providerId="ADAL" clId="{65867EB7-F128-432E-82BB-04AA7F14D14D}" dt="2021-08-03T13:08:57.805" v="1" actId="47"/>
        <pc:sldMkLst>
          <pc:docMk/>
          <pc:sldMk cId="455033116" sldId="2076138410"/>
        </pc:sldMkLst>
      </pc:sldChg>
      <pc:sldChg chg="del">
        <pc:chgData name="Joel Waymack" userId="fef3c4ff-ce6f-4133-8f8d-db194b4c99df" providerId="ADAL" clId="{65867EB7-F128-432E-82BB-04AA7F14D14D}" dt="2021-08-03T13:08:57.805" v="1" actId="47"/>
        <pc:sldMkLst>
          <pc:docMk/>
          <pc:sldMk cId="1971704234" sldId="2076138411"/>
        </pc:sldMkLst>
      </pc:sldChg>
      <pc:sldChg chg="addSp delSp modSp del mod">
        <pc:chgData name="Joel Waymack" userId="fef3c4ff-ce6f-4133-8f8d-db194b4c99df" providerId="ADAL" clId="{65867EB7-F128-432E-82BB-04AA7F14D14D}" dt="2021-08-18T01:27:54.934" v="112" actId="47"/>
        <pc:sldMkLst>
          <pc:docMk/>
          <pc:sldMk cId="1115697460" sldId="2076138421"/>
        </pc:sldMkLst>
        <pc:spChg chg="mod">
          <ac:chgData name="Joel Waymack" userId="fef3c4ff-ce6f-4133-8f8d-db194b4c99df" providerId="ADAL" clId="{65867EB7-F128-432E-82BB-04AA7F14D14D}" dt="2021-08-18T01:18:29.358" v="21" actId="20577"/>
          <ac:spMkLst>
            <pc:docMk/>
            <pc:sldMk cId="1115697460" sldId="2076138421"/>
            <ac:spMk id="6" creationId="{00000000-0000-0000-0000-000000000000}"/>
          </ac:spMkLst>
        </pc:spChg>
        <pc:spChg chg="mod">
          <ac:chgData name="Joel Waymack" userId="fef3c4ff-ce6f-4133-8f8d-db194b4c99df" providerId="ADAL" clId="{65867EB7-F128-432E-82BB-04AA7F14D14D}" dt="2021-08-18T01:19:16.827" v="29" actId="1076"/>
          <ac:spMkLst>
            <pc:docMk/>
            <pc:sldMk cId="1115697460" sldId="2076138421"/>
            <ac:spMk id="8" creationId="{9BC271CD-6104-4176-90AF-8D7CEA888AF7}"/>
          </ac:spMkLst>
        </pc:spChg>
        <pc:spChg chg="mod">
          <ac:chgData name="Joel Waymack" userId="fef3c4ff-ce6f-4133-8f8d-db194b4c99df" providerId="ADAL" clId="{65867EB7-F128-432E-82BB-04AA7F14D14D}" dt="2021-08-18T01:19:16.827" v="29" actId="1076"/>
          <ac:spMkLst>
            <pc:docMk/>
            <pc:sldMk cId="1115697460" sldId="2076138421"/>
            <ac:spMk id="10" creationId="{8C0366EA-DE60-4732-9E20-6C569F9B0A6E}"/>
          </ac:spMkLst>
        </pc:spChg>
        <pc:spChg chg="mod">
          <ac:chgData name="Joel Waymack" userId="fef3c4ff-ce6f-4133-8f8d-db194b4c99df" providerId="ADAL" clId="{65867EB7-F128-432E-82BB-04AA7F14D14D}" dt="2021-08-18T01:19:16.827" v="29" actId="1076"/>
          <ac:spMkLst>
            <pc:docMk/>
            <pc:sldMk cId="1115697460" sldId="2076138421"/>
            <ac:spMk id="12" creationId="{AC94EA17-35C7-407D-B3BD-19F4103DC6D9}"/>
          </ac:spMkLst>
        </pc:spChg>
        <pc:spChg chg="add mod">
          <ac:chgData name="Joel Waymack" userId="fef3c4ff-ce6f-4133-8f8d-db194b4c99df" providerId="ADAL" clId="{65867EB7-F128-432E-82BB-04AA7F14D14D}" dt="2021-08-18T01:26:30.280" v="55" actId="122"/>
          <ac:spMkLst>
            <pc:docMk/>
            <pc:sldMk cId="1115697460" sldId="2076138421"/>
            <ac:spMk id="13" creationId="{4C910B72-8A88-409D-B77F-F11A1F9927CF}"/>
          </ac:spMkLst>
        </pc:spChg>
        <pc:picChg chg="add mod">
          <ac:chgData name="Joel Waymack" userId="fef3c4ff-ce6f-4133-8f8d-db194b4c99df" providerId="ADAL" clId="{65867EB7-F128-432E-82BB-04AA7F14D14D}" dt="2021-08-18T01:19:16.827" v="29" actId="1076"/>
          <ac:picMkLst>
            <pc:docMk/>
            <pc:sldMk cId="1115697460" sldId="2076138421"/>
            <ac:picMk id="2" creationId="{F712F44C-4B76-4573-B0FF-70ADD154ED2B}"/>
          </ac:picMkLst>
        </pc:picChg>
        <pc:picChg chg="mod">
          <ac:chgData name="Joel Waymack" userId="fef3c4ff-ce6f-4133-8f8d-db194b4c99df" providerId="ADAL" clId="{65867EB7-F128-432E-82BB-04AA7F14D14D}" dt="2021-08-18T01:19:16.827" v="29" actId="1076"/>
          <ac:picMkLst>
            <pc:docMk/>
            <pc:sldMk cId="1115697460" sldId="2076138421"/>
            <ac:picMk id="3" creationId="{E04ED5EB-0E29-4842-A987-87F1EEC87841}"/>
          </ac:picMkLst>
        </pc:picChg>
        <pc:picChg chg="del">
          <ac:chgData name="Joel Waymack" userId="fef3c4ff-ce6f-4133-8f8d-db194b4c99df" providerId="ADAL" clId="{65867EB7-F128-432E-82BB-04AA7F14D14D}" dt="2021-08-18T01:18:52.774" v="23" actId="478"/>
          <ac:picMkLst>
            <pc:docMk/>
            <pc:sldMk cId="1115697460" sldId="2076138421"/>
            <ac:picMk id="4" creationId="{EEAB5681-569F-40A1-867D-03DDD7472D41}"/>
          </ac:picMkLst>
        </pc:picChg>
      </pc:sldChg>
      <pc:sldChg chg="del">
        <pc:chgData name="Joel Waymack" userId="fef3c4ff-ce6f-4133-8f8d-db194b4c99df" providerId="ADAL" clId="{65867EB7-F128-432E-82BB-04AA7F14D14D}" dt="2021-08-03T13:08:53.061" v="0" actId="47"/>
        <pc:sldMkLst>
          <pc:docMk/>
          <pc:sldMk cId="2872888012" sldId="2076138454"/>
        </pc:sldMkLst>
      </pc:sldChg>
      <pc:sldChg chg="del">
        <pc:chgData name="Joel Waymack" userId="fef3c4ff-ce6f-4133-8f8d-db194b4c99df" providerId="ADAL" clId="{65867EB7-F128-432E-82BB-04AA7F14D14D}" dt="2021-08-03T13:08:53.061" v="0" actId="47"/>
        <pc:sldMkLst>
          <pc:docMk/>
          <pc:sldMk cId="4277942864" sldId="2076138466"/>
        </pc:sldMkLst>
      </pc:sldChg>
      <pc:sldChg chg="del">
        <pc:chgData name="Joel Waymack" userId="fef3c4ff-ce6f-4133-8f8d-db194b4c99df" providerId="ADAL" clId="{65867EB7-F128-432E-82BB-04AA7F14D14D}" dt="2021-08-03T13:08:57.805" v="1" actId="47"/>
        <pc:sldMkLst>
          <pc:docMk/>
          <pc:sldMk cId="1093613294" sldId="2076138467"/>
        </pc:sldMkLst>
      </pc:sldChg>
      <pc:sldChg chg="modSp add mod">
        <pc:chgData name="Joel Waymack" userId="fef3c4ff-ce6f-4133-8f8d-db194b4c99df" providerId="ADAL" clId="{65867EB7-F128-432E-82BB-04AA7F14D14D}" dt="2021-08-17T17:18:32.943" v="18" actId="14826"/>
        <pc:sldMkLst>
          <pc:docMk/>
          <pc:sldMk cId="92773590" sldId="2076138468"/>
        </pc:sldMkLst>
        <pc:spChg chg="mod">
          <ac:chgData name="Joel Waymack" userId="fef3c4ff-ce6f-4133-8f8d-db194b4c99df" providerId="ADAL" clId="{65867EB7-F128-432E-82BB-04AA7F14D14D}" dt="2021-08-17T17:08:58.946" v="13" actId="20577"/>
          <ac:spMkLst>
            <pc:docMk/>
            <pc:sldMk cId="92773590" sldId="2076138468"/>
            <ac:spMk id="3" creationId="{D2D5D6E4-6B8F-E04E-97F2-F97D7B33081A}"/>
          </ac:spMkLst>
        </pc:spChg>
        <pc:spChg chg="mod">
          <ac:chgData name="Joel Waymack" userId="fef3c4ff-ce6f-4133-8f8d-db194b4c99df" providerId="ADAL" clId="{65867EB7-F128-432E-82BB-04AA7F14D14D}" dt="2021-08-17T17:11:19.789" v="17"/>
          <ac:spMkLst>
            <pc:docMk/>
            <pc:sldMk cId="92773590" sldId="2076138468"/>
            <ac:spMk id="21" creationId="{C715A1A4-CD97-472A-896A-2D78E409FCD4}"/>
          </ac:spMkLst>
        </pc:spChg>
        <pc:spChg chg="mod">
          <ac:chgData name="Joel Waymack" userId="fef3c4ff-ce6f-4133-8f8d-db194b4c99df" providerId="ADAL" clId="{65867EB7-F128-432E-82BB-04AA7F14D14D}" dt="2021-08-17T17:09:58.301" v="16"/>
          <ac:spMkLst>
            <pc:docMk/>
            <pc:sldMk cId="92773590" sldId="2076138468"/>
            <ac:spMk id="24" creationId="{F87043AA-A8C0-4436-A68C-066671263920}"/>
          </ac:spMkLst>
        </pc:spChg>
        <pc:picChg chg="mod">
          <ac:chgData name="Joel Waymack" userId="fef3c4ff-ce6f-4133-8f8d-db194b4c99df" providerId="ADAL" clId="{65867EB7-F128-432E-82BB-04AA7F14D14D}" dt="2021-08-17T17:18:32.943" v="18" actId="14826"/>
          <ac:picMkLst>
            <pc:docMk/>
            <pc:sldMk cId="92773590" sldId="2076138468"/>
            <ac:picMk id="18" creationId="{D37984C8-873D-6347-A136-27C9C5B2524F}"/>
          </ac:picMkLst>
        </pc:picChg>
      </pc:sldChg>
      <pc:sldChg chg="del">
        <pc:chgData name="Joel Waymack" userId="fef3c4ff-ce6f-4133-8f8d-db194b4c99df" providerId="ADAL" clId="{65867EB7-F128-432E-82BB-04AA7F14D14D}" dt="2021-08-03T13:08:57.805" v="1" actId="47"/>
        <pc:sldMkLst>
          <pc:docMk/>
          <pc:sldMk cId="1174568435" sldId="2076138468"/>
        </pc:sldMkLst>
      </pc:sldChg>
      <pc:sldChg chg="addSp delSp modSp add mod">
        <pc:chgData name="Joel Waymack" userId="fef3c4ff-ce6f-4133-8f8d-db194b4c99df" providerId="ADAL" clId="{65867EB7-F128-432E-82BB-04AA7F14D14D}" dt="2021-08-18T01:28:54.755" v="123" actId="1076"/>
        <pc:sldMkLst>
          <pc:docMk/>
          <pc:sldMk cId="2719624178" sldId="2076138472"/>
        </pc:sldMkLst>
        <pc:spChg chg="mod">
          <ac:chgData name="Joel Waymack" userId="fef3c4ff-ce6f-4133-8f8d-db194b4c99df" providerId="ADAL" clId="{65867EB7-F128-432E-82BB-04AA7F14D14D}" dt="2021-08-18T01:27:17.096" v="106" actId="20577"/>
          <ac:spMkLst>
            <pc:docMk/>
            <pc:sldMk cId="2719624178" sldId="2076138472"/>
            <ac:spMk id="2" creationId="{9B873492-D151-5548-BF9A-9A1584C2D477}"/>
          </ac:spMkLst>
        </pc:spChg>
        <pc:spChg chg="del">
          <ac:chgData name="Joel Waymack" userId="fef3c4ff-ce6f-4133-8f8d-db194b4c99df" providerId="ADAL" clId="{65867EB7-F128-432E-82BB-04AA7F14D14D}" dt="2021-08-18T01:27:35.173" v="107" actId="478"/>
          <ac:spMkLst>
            <pc:docMk/>
            <pc:sldMk cId="2719624178" sldId="2076138472"/>
            <ac:spMk id="3" creationId="{5D7880FC-163A-6D46-B79B-C3E6C519777F}"/>
          </ac:spMkLst>
        </pc:spChg>
        <pc:spChg chg="add del mod">
          <ac:chgData name="Joel Waymack" userId="fef3c4ff-ce6f-4133-8f8d-db194b4c99df" providerId="ADAL" clId="{65867EB7-F128-432E-82BB-04AA7F14D14D}" dt="2021-08-18T01:27:39.082" v="108" actId="478"/>
          <ac:spMkLst>
            <pc:docMk/>
            <pc:sldMk cId="2719624178" sldId="2076138472"/>
            <ac:spMk id="7" creationId="{E83B0620-C71D-4562-A595-FC4D3E7FB48E}"/>
          </ac:spMkLst>
        </pc:spChg>
        <pc:spChg chg="add mod">
          <ac:chgData name="Joel Waymack" userId="fef3c4ff-ce6f-4133-8f8d-db194b4c99df" providerId="ADAL" clId="{65867EB7-F128-432E-82BB-04AA7F14D14D}" dt="2021-08-18T01:28:48.840" v="122" actId="1076"/>
          <ac:spMkLst>
            <pc:docMk/>
            <pc:sldMk cId="2719624178" sldId="2076138472"/>
            <ac:spMk id="8" creationId="{56559FDE-9FF4-4EC7-BB59-29C1760756A8}"/>
          </ac:spMkLst>
        </pc:spChg>
        <pc:spChg chg="add mod">
          <ac:chgData name="Joel Waymack" userId="fef3c4ff-ce6f-4133-8f8d-db194b4c99df" providerId="ADAL" clId="{65867EB7-F128-432E-82BB-04AA7F14D14D}" dt="2021-08-18T01:28:54.755" v="123" actId="1076"/>
          <ac:spMkLst>
            <pc:docMk/>
            <pc:sldMk cId="2719624178" sldId="2076138472"/>
            <ac:spMk id="10" creationId="{E160CE17-12DC-4DFA-9DEE-F816E0AE80E7}"/>
          </ac:spMkLst>
        </pc:spChg>
        <pc:spChg chg="add mod">
          <ac:chgData name="Joel Waymack" userId="fef3c4ff-ce6f-4133-8f8d-db194b4c99df" providerId="ADAL" clId="{65867EB7-F128-432E-82BB-04AA7F14D14D}" dt="2021-08-18T01:28:54.755" v="123" actId="1076"/>
          <ac:spMkLst>
            <pc:docMk/>
            <pc:sldMk cId="2719624178" sldId="2076138472"/>
            <ac:spMk id="11" creationId="{360DB8C1-7B9D-4141-ABC0-6DD08831C387}"/>
          </ac:spMkLst>
        </pc:spChg>
        <pc:spChg chg="add mod">
          <ac:chgData name="Joel Waymack" userId="fef3c4ff-ce6f-4133-8f8d-db194b4c99df" providerId="ADAL" clId="{65867EB7-F128-432E-82BB-04AA7F14D14D}" dt="2021-08-18T01:28:54.755" v="123" actId="1076"/>
          <ac:spMkLst>
            <pc:docMk/>
            <pc:sldMk cId="2719624178" sldId="2076138472"/>
            <ac:spMk id="12" creationId="{6488FBCC-B404-49F4-B983-AC7288A8E86E}"/>
          </ac:spMkLst>
        </pc:spChg>
        <pc:spChg chg="add mod">
          <ac:chgData name="Joel Waymack" userId="fef3c4ff-ce6f-4133-8f8d-db194b4c99df" providerId="ADAL" clId="{65867EB7-F128-432E-82BB-04AA7F14D14D}" dt="2021-08-18T01:28:28.666" v="120" actId="14100"/>
          <ac:spMkLst>
            <pc:docMk/>
            <pc:sldMk cId="2719624178" sldId="2076138472"/>
            <ac:spMk id="14" creationId="{A7B30B67-3E12-49F9-BB81-1D3DFF9F87EB}"/>
          </ac:spMkLst>
        </pc:spChg>
        <pc:picChg chg="del">
          <ac:chgData name="Joel Waymack" userId="fef3c4ff-ce6f-4133-8f8d-db194b4c99df" providerId="ADAL" clId="{65867EB7-F128-432E-82BB-04AA7F14D14D}" dt="2021-08-18T01:27:41.028" v="109" actId="478"/>
          <ac:picMkLst>
            <pc:docMk/>
            <pc:sldMk cId="2719624178" sldId="2076138472"/>
            <ac:picMk id="6" creationId="{563AB5B1-8D44-46F2-AD29-51DA0179E7A8}"/>
          </ac:picMkLst>
        </pc:picChg>
        <pc:picChg chg="add mod">
          <ac:chgData name="Joel Waymack" userId="fef3c4ff-ce6f-4133-8f8d-db194b4c99df" providerId="ADAL" clId="{65867EB7-F128-432E-82BB-04AA7F14D14D}" dt="2021-08-18T01:28:54.755" v="123" actId="1076"/>
          <ac:picMkLst>
            <pc:docMk/>
            <pc:sldMk cId="2719624178" sldId="2076138472"/>
            <ac:picMk id="9" creationId="{DC07F460-9448-44C2-9424-ED2CF73D29A3}"/>
          </ac:picMkLst>
        </pc:picChg>
        <pc:picChg chg="add mod">
          <ac:chgData name="Joel Waymack" userId="fef3c4ff-ce6f-4133-8f8d-db194b4c99df" providerId="ADAL" clId="{65867EB7-F128-432E-82BB-04AA7F14D14D}" dt="2021-08-18T01:28:54.755" v="123" actId="1076"/>
          <ac:picMkLst>
            <pc:docMk/>
            <pc:sldMk cId="2719624178" sldId="2076138472"/>
            <ac:picMk id="13" creationId="{820A758F-BF80-48E7-8750-4C29230910AC}"/>
          </ac:picMkLst>
        </pc:picChg>
      </pc:sldChg>
      <pc:sldChg chg="add del">
        <pc:chgData name="Joel Waymack" userId="fef3c4ff-ce6f-4133-8f8d-db194b4c99df" providerId="ADAL" clId="{65867EB7-F128-432E-82BB-04AA7F14D14D}" dt="2021-08-18T13:01:10.612" v="126" actId="47"/>
        <pc:sldMkLst>
          <pc:docMk/>
          <pc:sldMk cId="3457673216" sldId="2076138473"/>
        </pc:sldMkLst>
      </pc:sldChg>
      <pc:sldChg chg="add">
        <pc:chgData name="Joel Waymack" userId="fef3c4ff-ce6f-4133-8f8d-db194b4c99df" providerId="ADAL" clId="{65867EB7-F128-432E-82BB-04AA7F14D14D}" dt="2021-08-18T13:01:08.445" v="125" actId="22"/>
        <pc:sldMkLst>
          <pc:docMk/>
          <pc:sldMk cId="1329051624" sldId="2076138474"/>
        </pc:sldMkLst>
      </pc:sldChg>
    </pc:docChg>
  </pc:docChgLst>
  <pc:docChgLst>
    <pc:chgData name="Mitul Shah" userId="7c5814cd-d3c9-4359-8376-58faf53cd4df" providerId="ADAL" clId="{741B61C8-47D4-44AB-8494-5E1010EF049C}"/>
    <pc:docChg chg="addSld delSld modSld">
      <pc:chgData name="Mitul Shah" userId="7c5814cd-d3c9-4359-8376-58faf53cd4df" providerId="ADAL" clId="{741B61C8-47D4-44AB-8494-5E1010EF049C}" dt="2022-06-07T17:49:32.407" v="1" actId="47"/>
      <pc:docMkLst>
        <pc:docMk/>
      </pc:docMkLst>
      <pc:sldChg chg="add">
        <pc:chgData name="Mitul Shah" userId="7c5814cd-d3c9-4359-8376-58faf53cd4df" providerId="ADAL" clId="{741B61C8-47D4-44AB-8494-5E1010EF049C}" dt="2022-06-07T17:49:26.860" v="0"/>
        <pc:sldMkLst>
          <pc:docMk/>
          <pc:sldMk cId="4286362957" sldId="2076138475"/>
        </pc:sldMkLst>
      </pc:sldChg>
      <pc:sldChg chg="del">
        <pc:chgData name="Mitul Shah" userId="7c5814cd-d3c9-4359-8376-58faf53cd4df" providerId="ADAL" clId="{741B61C8-47D4-44AB-8494-5E1010EF049C}" dt="2022-06-07T17:49:32.407" v="1" actId="47"/>
        <pc:sldMkLst>
          <pc:docMk/>
          <pc:sldMk cId="2611851402" sldId="2076138484"/>
        </pc:sldMkLst>
      </pc:sldChg>
    </pc:docChg>
  </pc:docChgLst>
  <pc:docChgLst>
    <pc:chgData name="Gary Ciampa" userId="S::gaciampa@microsoft.com::a9022254-20f9-4e89-9dea-76c25034a5e2" providerId="AD" clId="Web-{36C67622-E029-74DD-B343-CC46445F5DBE}"/>
    <pc:docChg chg="modSld">
      <pc:chgData name="Gary Ciampa" userId="S::gaciampa@microsoft.com::a9022254-20f9-4e89-9dea-76c25034a5e2" providerId="AD" clId="Web-{36C67622-E029-74DD-B343-CC46445F5DBE}" dt="2022-03-04T21:14:25.892" v="15" actId="14100"/>
      <pc:docMkLst>
        <pc:docMk/>
      </pc:docMkLst>
      <pc:sldChg chg="modSp">
        <pc:chgData name="Gary Ciampa" userId="S::gaciampa@microsoft.com::a9022254-20f9-4e89-9dea-76c25034a5e2" providerId="AD" clId="Web-{36C67622-E029-74DD-B343-CC46445F5DBE}" dt="2022-03-04T21:14:25.892" v="15" actId="14100"/>
        <pc:sldMkLst>
          <pc:docMk/>
          <pc:sldMk cId="268486024" sldId="2076138410"/>
        </pc:sldMkLst>
        <pc:spChg chg="mod">
          <ac:chgData name="Gary Ciampa" userId="S::gaciampa@microsoft.com::a9022254-20f9-4e89-9dea-76c25034a5e2" providerId="AD" clId="Web-{36C67622-E029-74DD-B343-CC46445F5DBE}" dt="2022-03-04T21:13:49.937" v="10" actId="20577"/>
          <ac:spMkLst>
            <pc:docMk/>
            <pc:sldMk cId="268486024" sldId="2076138410"/>
            <ac:spMk id="9" creationId="{3F53897D-E16C-4982-99D0-7E560574013A}"/>
          </ac:spMkLst>
        </pc:spChg>
        <pc:spChg chg="mod">
          <ac:chgData name="Gary Ciampa" userId="S::gaciampa@microsoft.com::a9022254-20f9-4e89-9dea-76c25034a5e2" providerId="AD" clId="Web-{36C67622-E029-74DD-B343-CC46445F5DBE}" dt="2022-03-04T21:14:06.219" v="13" actId="20577"/>
          <ac:spMkLst>
            <pc:docMk/>
            <pc:sldMk cId="268486024" sldId="2076138410"/>
            <ac:spMk id="11" creationId="{B1D63CB1-32A2-4A8F-AA29-D53F61EFD1B9}"/>
          </ac:spMkLst>
        </pc:spChg>
        <pc:grpChg chg="mod">
          <ac:chgData name="Gary Ciampa" userId="S::gaciampa@microsoft.com::a9022254-20f9-4e89-9dea-76c25034a5e2" providerId="AD" clId="Web-{36C67622-E029-74DD-B343-CC46445F5DBE}" dt="2022-03-04T21:13:05.965" v="3" actId="14100"/>
          <ac:grpSpMkLst>
            <pc:docMk/>
            <pc:sldMk cId="268486024" sldId="2076138410"/>
            <ac:grpSpMk id="7" creationId="{3A2AC6EE-34D0-4F2B-90EF-8CA3459431CC}"/>
          </ac:grpSpMkLst>
        </pc:grpChg>
        <pc:grpChg chg="mod">
          <ac:chgData name="Gary Ciampa" userId="S::gaciampa@microsoft.com::a9022254-20f9-4e89-9dea-76c25034a5e2" providerId="AD" clId="Web-{36C67622-E029-74DD-B343-CC46445F5DBE}" dt="2022-03-04T21:14:25.892" v="15" actId="14100"/>
          <ac:grpSpMkLst>
            <pc:docMk/>
            <pc:sldMk cId="268486024" sldId="2076138410"/>
            <ac:grpSpMk id="15" creationId="{6E9ACFA3-EFB7-4AD0-9E3C-98D92166DB97}"/>
          </ac:grpSpMkLst>
        </pc:grpChg>
      </pc:sldChg>
    </pc:docChg>
  </pc:docChgLst>
  <pc:docChgLst>
    <pc:chgData name="Walid Amro" userId="S::waamro@microsoft.com::905df89b-28d8-4943-9387-4e15c612d1d4" providerId="AD" clId="Web-{2F53DAF2-DB52-41A7-8AB2-F8F42B761EDA}"/>
    <pc:docChg chg="delSld modSld">
      <pc:chgData name="Walid Amro" userId="S::waamro@microsoft.com::905df89b-28d8-4943-9387-4e15c612d1d4" providerId="AD" clId="Web-{2F53DAF2-DB52-41A7-8AB2-F8F42B761EDA}" dt="2021-08-12T19:04:29.076" v="17" actId="1076"/>
      <pc:docMkLst>
        <pc:docMk/>
      </pc:docMkLst>
      <pc:sldChg chg="del">
        <pc:chgData name="Walid Amro" userId="S::waamro@microsoft.com::905df89b-28d8-4943-9387-4e15c612d1d4" providerId="AD" clId="Web-{2F53DAF2-DB52-41A7-8AB2-F8F42B761EDA}" dt="2021-08-12T18:09:24.194" v="0"/>
        <pc:sldMkLst>
          <pc:docMk/>
          <pc:sldMk cId="4284635789" sldId="2050"/>
        </pc:sldMkLst>
      </pc:sldChg>
      <pc:sldChg chg="modSp">
        <pc:chgData name="Walid Amro" userId="S::waamro@microsoft.com::905df89b-28d8-4943-9387-4e15c612d1d4" providerId="AD" clId="Web-{2F53DAF2-DB52-41A7-8AB2-F8F42B761EDA}" dt="2021-08-12T18:11:00.403" v="1" actId="20577"/>
        <pc:sldMkLst>
          <pc:docMk/>
          <pc:sldMk cId="3447063354" sldId="2076138417"/>
        </pc:sldMkLst>
        <pc:spChg chg="mod">
          <ac:chgData name="Walid Amro" userId="S::waamro@microsoft.com::905df89b-28d8-4943-9387-4e15c612d1d4" providerId="AD" clId="Web-{2F53DAF2-DB52-41A7-8AB2-F8F42B761EDA}" dt="2021-08-12T18:11:00.403" v="1" actId="20577"/>
          <ac:spMkLst>
            <pc:docMk/>
            <pc:sldMk cId="3447063354" sldId="2076138417"/>
            <ac:spMk id="7" creationId="{5FD771D2-747C-4E2F-A5A1-6EE7DB2F457E}"/>
          </ac:spMkLst>
        </pc:spChg>
      </pc:sldChg>
      <pc:sldChg chg="del">
        <pc:chgData name="Walid Amro" userId="S::waamro@microsoft.com::905df89b-28d8-4943-9387-4e15c612d1d4" providerId="AD" clId="Web-{2F53DAF2-DB52-41A7-8AB2-F8F42B761EDA}" dt="2021-08-12T18:12:44.096" v="2"/>
        <pc:sldMkLst>
          <pc:docMk/>
          <pc:sldMk cId="505078063" sldId="2076138418"/>
        </pc:sldMkLst>
      </pc:sldChg>
      <pc:sldChg chg="del">
        <pc:chgData name="Walid Amro" userId="S::waamro@microsoft.com::905df89b-28d8-4943-9387-4e15c612d1d4" providerId="AD" clId="Web-{2F53DAF2-DB52-41A7-8AB2-F8F42B761EDA}" dt="2021-08-12T18:18:28.962" v="3"/>
        <pc:sldMkLst>
          <pc:docMk/>
          <pc:sldMk cId="2511556185" sldId="2076138419"/>
        </pc:sldMkLst>
      </pc:sldChg>
      <pc:sldChg chg="addSp delSp modSp">
        <pc:chgData name="Walid Amro" userId="S::waamro@microsoft.com::905df89b-28d8-4943-9387-4e15c612d1d4" providerId="AD" clId="Web-{2F53DAF2-DB52-41A7-8AB2-F8F42B761EDA}" dt="2021-08-12T19:04:29.076" v="17" actId="1076"/>
        <pc:sldMkLst>
          <pc:docMk/>
          <pc:sldMk cId="1115697460" sldId="2076138421"/>
        </pc:sldMkLst>
        <pc:spChg chg="mod">
          <ac:chgData name="Walid Amro" userId="S::waamro@microsoft.com::905df89b-28d8-4943-9387-4e15c612d1d4" providerId="AD" clId="Web-{2F53DAF2-DB52-41A7-8AB2-F8F42B761EDA}" dt="2021-08-12T19:02:52.166" v="4" actId="20577"/>
          <ac:spMkLst>
            <pc:docMk/>
            <pc:sldMk cId="1115697460" sldId="2076138421"/>
            <ac:spMk id="6" creationId="{00000000-0000-0000-0000-000000000000}"/>
          </ac:spMkLst>
        </pc:spChg>
        <pc:spChg chg="mod">
          <ac:chgData name="Walid Amro" userId="S::waamro@microsoft.com::905df89b-28d8-4943-9387-4e15c612d1d4" providerId="AD" clId="Web-{2F53DAF2-DB52-41A7-8AB2-F8F42B761EDA}" dt="2021-08-12T19:04:29.076" v="17" actId="1076"/>
          <ac:spMkLst>
            <pc:docMk/>
            <pc:sldMk cId="1115697460" sldId="2076138421"/>
            <ac:spMk id="10" creationId="{8C0366EA-DE60-4732-9E20-6C569F9B0A6E}"/>
          </ac:spMkLst>
        </pc:spChg>
        <pc:picChg chg="del">
          <ac:chgData name="Walid Amro" userId="S::waamro@microsoft.com::905df89b-28d8-4943-9387-4e15c612d1d4" providerId="AD" clId="Web-{2F53DAF2-DB52-41A7-8AB2-F8F42B761EDA}" dt="2021-08-12T19:03:54.137" v="11"/>
          <ac:picMkLst>
            <pc:docMk/>
            <pc:sldMk cId="1115697460" sldId="2076138421"/>
            <ac:picMk id="2" creationId="{A73F2E13-2FAC-4515-9F56-2890962D8B93}"/>
          </ac:picMkLst>
        </pc:picChg>
        <pc:picChg chg="add mod">
          <ac:chgData name="Walid Amro" userId="S::waamro@microsoft.com::905df89b-28d8-4943-9387-4e15c612d1d4" providerId="AD" clId="Web-{2F53DAF2-DB52-41A7-8AB2-F8F42B761EDA}" dt="2021-08-12T19:04:28.669" v="16" actId="1076"/>
          <ac:picMkLst>
            <pc:docMk/>
            <pc:sldMk cId="1115697460" sldId="2076138421"/>
            <ac:picMk id="4" creationId="{EEAB5681-569F-40A1-867D-03DDD7472D41}"/>
          </ac:picMkLst>
        </pc:picChg>
      </pc:sldChg>
    </pc:docChg>
  </pc:docChgLst>
  <pc:docChgLst>
    <pc:chgData name="Arsene Dumont Nguezang Nsaha" userId="bf9b1e60-5852-44da-962a-7049520d5976" providerId="ADAL" clId="{D3CE360D-2AD9-4E80-865A-3868E65D0A43}"/>
    <pc:docChg chg="undo custSel addSld delSld modSld sldOrd">
      <pc:chgData name="Arsene Dumont Nguezang Nsaha" userId="bf9b1e60-5852-44da-962a-7049520d5976" providerId="ADAL" clId="{D3CE360D-2AD9-4E80-865A-3868E65D0A43}" dt="2022-06-10T15:36:09.150" v="511" actId="729"/>
      <pc:docMkLst>
        <pc:docMk/>
      </pc:docMkLst>
      <pc:sldChg chg="del mod modShow">
        <pc:chgData name="Arsene Dumont Nguezang Nsaha" userId="bf9b1e60-5852-44da-962a-7049520d5976" providerId="ADAL" clId="{D3CE360D-2AD9-4E80-865A-3868E65D0A43}" dt="2022-06-10T14:43:00.551" v="251" actId="47"/>
        <pc:sldMkLst>
          <pc:docMk/>
          <pc:sldMk cId="2732418253" sldId="2166"/>
        </pc:sldMkLst>
      </pc:sldChg>
      <pc:sldChg chg="add">
        <pc:chgData name="Arsene Dumont Nguezang Nsaha" userId="bf9b1e60-5852-44da-962a-7049520d5976" providerId="ADAL" clId="{D3CE360D-2AD9-4E80-865A-3868E65D0A43}" dt="2022-06-10T14:45:14.577" v="259"/>
        <pc:sldMkLst>
          <pc:docMk/>
          <pc:sldMk cId="2611851402" sldId="2076138475"/>
        </pc:sldMkLst>
      </pc:sldChg>
      <pc:sldChg chg="del">
        <pc:chgData name="Arsene Dumont Nguezang Nsaha" userId="bf9b1e60-5852-44da-962a-7049520d5976" providerId="ADAL" clId="{D3CE360D-2AD9-4E80-865A-3868E65D0A43}" dt="2022-06-09T13:00:07.991" v="155" actId="47"/>
        <pc:sldMkLst>
          <pc:docMk/>
          <pc:sldMk cId="4286362957" sldId="2076138475"/>
        </pc:sldMkLst>
      </pc:sldChg>
      <pc:sldChg chg="addSp delSp modSp add del mod">
        <pc:chgData name="Arsene Dumont Nguezang Nsaha" userId="bf9b1e60-5852-44da-962a-7049520d5976" providerId="ADAL" clId="{D3CE360D-2AD9-4E80-865A-3868E65D0A43}" dt="2022-06-10T15:22:22.760" v="424" actId="47"/>
        <pc:sldMkLst>
          <pc:docMk/>
          <pc:sldMk cId="3222850800" sldId="2076138482"/>
        </pc:sldMkLst>
        <pc:spChg chg="mod">
          <ac:chgData name="Arsene Dumont Nguezang Nsaha" userId="bf9b1e60-5852-44da-962a-7049520d5976" providerId="ADAL" clId="{D3CE360D-2AD9-4E80-865A-3868E65D0A43}" dt="2022-06-10T15:13:08.501" v="413"/>
          <ac:spMkLst>
            <pc:docMk/>
            <pc:sldMk cId="3222850800" sldId="2076138482"/>
            <ac:spMk id="2" creationId="{54873A35-3372-4526-9538-475E4B2492EA}"/>
          </ac:spMkLst>
        </pc:spChg>
        <pc:spChg chg="mod">
          <ac:chgData name="Arsene Dumont Nguezang Nsaha" userId="bf9b1e60-5852-44da-962a-7049520d5976" providerId="ADAL" clId="{D3CE360D-2AD9-4E80-865A-3868E65D0A43}" dt="2022-06-10T15:13:08.501" v="413"/>
          <ac:spMkLst>
            <pc:docMk/>
            <pc:sldMk cId="3222850800" sldId="2076138482"/>
            <ac:spMk id="3" creationId="{65F25A48-D148-4DFA-BEC3-F85CE6C30D21}"/>
          </ac:spMkLst>
        </pc:spChg>
        <pc:spChg chg="add del mod">
          <ac:chgData name="Arsene Dumont Nguezang Nsaha" userId="bf9b1e60-5852-44da-962a-7049520d5976" providerId="ADAL" clId="{D3CE360D-2AD9-4E80-865A-3868E65D0A43}" dt="2022-06-10T15:13:08.501" v="413"/>
          <ac:spMkLst>
            <pc:docMk/>
            <pc:sldMk cId="3222850800" sldId="2076138482"/>
            <ac:spMk id="4" creationId="{6D9613C4-88BF-E142-A69C-202A9E1CBD0D}"/>
          </ac:spMkLst>
        </pc:spChg>
        <pc:spChg chg="add del mod">
          <ac:chgData name="Arsene Dumont Nguezang Nsaha" userId="bf9b1e60-5852-44da-962a-7049520d5976" providerId="ADAL" clId="{D3CE360D-2AD9-4E80-865A-3868E65D0A43}" dt="2022-06-10T15:13:08.501" v="413"/>
          <ac:spMkLst>
            <pc:docMk/>
            <pc:sldMk cId="3222850800" sldId="2076138482"/>
            <ac:spMk id="6" creationId="{93051A5F-54FF-004D-9165-108E6D740EAD}"/>
          </ac:spMkLst>
        </pc:spChg>
        <pc:picChg chg="del">
          <ac:chgData name="Arsene Dumont Nguezang Nsaha" userId="bf9b1e60-5852-44da-962a-7049520d5976" providerId="ADAL" clId="{D3CE360D-2AD9-4E80-865A-3868E65D0A43}" dt="2022-06-10T14:56:22.475" v="290" actId="478"/>
          <ac:picMkLst>
            <pc:docMk/>
            <pc:sldMk cId="3222850800" sldId="2076138482"/>
            <ac:picMk id="5" creationId="{FDED7EF1-D354-4ED1-8BBE-5AF2D3603AE7}"/>
          </ac:picMkLst>
        </pc:picChg>
        <pc:picChg chg="add mod">
          <ac:chgData name="Arsene Dumont Nguezang Nsaha" userId="bf9b1e60-5852-44da-962a-7049520d5976" providerId="ADAL" clId="{D3CE360D-2AD9-4E80-865A-3868E65D0A43}" dt="2022-06-10T15:04:10.634" v="407" actId="1076"/>
          <ac:picMkLst>
            <pc:docMk/>
            <pc:sldMk cId="3222850800" sldId="2076138482"/>
            <ac:picMk id="1026" creationId="{1A333017-B4DF-2BFB-A355-01DA909CE728}"/>
          </ac:picMkLst>
        </pc:picChg>
      </pc:sldChg>
      <pc:sldChg chg="add">
        <pc:chgData name="Arsene Dumont Nguezang Nsaha" userId="bf9b1e60-5852-44da-962a-7049520d5976" providerId="ADAL" clId="{D3CE360D-2AD9-4E80-865A-3868E65D0A43}" dt="2022-06-10T14:43:39.502" v="252"/>
        <pc:sldMkLst>
          <pc:docMk/>
          <pc:sldMk cId="3000938254" sldId="2076138483"/>
        </pc:sldMkLst>
      </pc:sldChg>
      <pc:sldChg chg="del modNotesTx">
        <pc:chgData name="Arsene Dumont Nguezang Nsaha" userId="bf9b1e60-5852-44da-962a-7049520d5976" providerId="ADAL" clId="{D3CE360D-2AD9-4E80-865A-3868E65D0A43}" dt="2022-06-09T12:59:13.170" v="153" actId="47"/>
        <pc:sldMkLst>
          <pc:docMk/>
          <pc:sldMk cId="2737937751" sldId="2076138484"/>
        </pc:sldMkLst>
      </pc:sldChg>
      <pc:sldChg chg="addSp delSp modSp mod modShow">
        <pc:chgData name="Arsene Dumont Nguezang Nsaha" userId="bf9b1e60-5852-44da-962a-7049520d5976" providerId="ADAL" clId="{D3CE360D-2AD9-4E80-865A-3868E65D0A43}" dt="2022-06-10T15:36:09.150" v="511" actId="729"/>
        <pc:sldMkLst>
          <pc:docMk/>
          <pc:sldMk cId="4103315159" sldId="2123258471"/>
        </pc:sldMkLst>
        <pc:spChg chg="add del mod">
          <ac:chgData name="Arsene Dumont Nguezang Nsaha" userId="bf9b1e60-5852-44da-962a-7049520d5976" providerId="ADAL" clId="{D3CE360D-2AD9-4E80-865A-3868E65D0A43}" dt="2022-06-10T14:38:29.194" v="247" actId="767"/>
          <ac:spMkLst>
            <pc:docMk/>
            <pc:sldMk cId="4103315159" sldId="2123258471"/>
            <ac:spMk id="3" creationId="{1A953512-66CA-FA06-EF29-C31EDCFDEA0E}"/>
          </ac:spMkLst>
        </pc:spChg>
        <pc:spChg chg="mod">
          <ac:chgData name="Arsene Dumont Nguezang Nsaha" userId="bf9b1e60-5852-44da-962a-7049520d5976" providerId="ADAL" clId="{D3CE360D-2AD9-4E80-865A-3868E65D0A43}" dt="2022-06-10T14:38:26.513" v="233" actId="1076"/>
          <ac:spMkLst>
            <pc:docMk/>
            <pc:sldMk cId="4103315159" sldId="2123258471"/>
            <ac:spMk id="95" creationId="{3D1B71B2-BB91-4021-A512-D704647E6482}"/>
          </ac:spMkLst>
        </pc:spChg>
        <pc:spChg chg="mod">
          <ac:chgData name="Arsene Dumont Nguezang Nsaha" userId="bf9b1e60-5852-44da-962a-7049520d5976" providerId="ADAL" clId="{D3CE360D-2AD9-4E80-865A-3868E65D0A43}" dt="2022-06-10T14:38:28.130" v="241" actId="20577"/>
          <ac:spMkLst>
            <pc:docMk/>
            <pc:sldMk cId="4103315159" sldId="2123258471"/>
            <ac:spMk id="98" creationId="{22EEBF28-2CBF-4F01-B986-0B9B700D7308}"/>
          </ac:spMkLst>
        </pc:spChg>
        <pc:spChg chg="mod">
          <ac:chgData name="Arsene Dumont Nguezang Nsaha" userId="bf9b1e60-5852-44da-962a-7049520d5976" providerId="ADAL" clId="{D3CE360D-2AD9-4E80-865A-3868E65D0A43}" dt="2022-06-10T14:38:27.789" v="239" actId="20577"/>
          <ac:spMkLst>
            <pc:docMk/>
            <pc:sldMk cId="4103315159" sldId="2123258471"/>
            <ac:spMk id="123" creationId="{67D2EFFD-4497-4ECE-90FE-796E681D9318}"/>
          </ac:spMkLst>
        </pc:spChg>
      </pc:sldChg>
      <pc:sldChg chg="del ord">
        <pc:chgData name="Arsene Dumont Nguezang Nsaha" userId="bf9b1e60-5852-44da-962a-7049520d5976" providerId="ADAL" clId="{D3CE360D-2AD9-4E80-865A-3868E65D0A43}" dt="2022-06-10T14:45:21.010" v="260" actId="47"/>
        <pc:sldMkLst>
          <pc:docMk/>
          <pc:sldMk cId="4086189865" sldId="2141411292"/>
        </pc:sldMkLst>
      </pc:sldChg>
      <pc:sldChg chg="addSp delSp modSp add del mod">
        <pc:chgData name="Arsene Dumont Nguezang Nsaha" userId="bf9b1e60-5852-44da-962a-7049520d5976" providerId="ADAL" clId="{D3CE360D-2AD9-4E80-865A-3868E65D0A43}" dt="2022-06-10T15:06:38.273" v="412" actId="47"/>
        <pc:sldMkLst>
          <pc:docMk/>
          <pc:sldMk cId="1053653682" sldId="2141411293"/>
        </pc:sldMkLst>
        <pc:spChg chg="mod">
          <ac:chgData name="Arsene Dumont Nguezang Nsaha" userId="bf9b1e60-5852-44da-962a-7049520d5976" providerId="ADAL" clId="{D3CE360D-2AD9-4E80-865A-3868E65D0A43}" dt="2022-06-10T14:49:15.463" v="276" actId="20577"/>
          <ac:spMkLst>
            <pc:docMk/>
            <pc:sldMk cId="1053653682" sldId="2141411293"/>
            <ac:spMk id="2" creationId="{9B873492-D151-5548-BF9A-9A1584C2D477}"/>
          </ac:spMkLst>
        </pc:spChg>
        <pc:spChg chg="del">
          <ac:chgData name="Arsene Dumont Nguezang Nsaha" userId="bf9b1e60-5852-44da-962a-7049520d5976" providerId="ADAL" clId="{D3CE360D-2AD9-4E80-865A-3868E65D0A43}" dt="2022-06-10T14:49:33.259" v="280" actId="478"/>
          <ac:spMkLst>
            <pc:docMk/>
            <pc:sldMk cId="1053653682" sldId="2141411293"/>
            <ac:spMk id="8" creationId="{485BEEA0-A97E-4ED6-BBF6-C2228F7F4EFD}"/>
          </ac:spMkLst>
        </pc:spChg>
        <pc:spChg chg="del">
          <ac:chgData name="Arsene Dumont Nguezang Nsaha" userId="bf9b1e60-5852-44da-962a-7049520d5976" providerId="ADAL" clId="{D3CE360D-2AD9-4E80-865A-3868E65D0A43}" dt="2022-06-10T14:49:39.320" v="282" actId="478"/>
          <ac:spMkLst>
            <pc:docMk/>
            <pc:sldMk cId="1053653682" sldId="2141411293"/>
            <ac:spMk id="14" creationId="{A7B30B67-3E12-49F9-BB81-1D3DFF9F87EB}"/>
          </ac:spMkLst>
        </pc:spChg>
        <pc:spChg chg="del">
          <ac:chgData name="Arsene Dumont Nguezang Nsaha" userId="bf9b1e60-5852-44da-962a-7049520d5976" providerId="ADAL" clId="{D3CE360D-2AD9-4E80-865A-3868E65D0A43}" dt="2022-06-10T14:49:33.259" v="280" actId="478"/>
          <ac:spMkLst>
            <pc:docMk/>
            <pc:sldMk cId="1053653682" sldId="2141411293"/>
            <ac:spMk id="18" creationId="{8DDE4F26-5867-4595-864B-62590A0A1987}"/>
          </ac:spMkLst>
        </pc:spChg>
        <pc:spChg chg="del">
          <ac:chgData name="Arsene Dumont Nguezang Nsaha" userId="bf9b1e60-5852-44da-962a-7049520d5976" providerId="ADAL" clId="{D3CE360D-2AD9-4E80-865A-3868E65D0A43}" dt="2022-06-10T14:49:36.027" v="281" actId="478"/>
          <ac:spMkLst>
            <pc:docMk/>
            <pc:sldMk cId="1053653682" sldId="2141411293"/>
            <ac:spMk id="24" creationId="{7F98E6F0-6EC2-47DB-88B7-048B7D1F62C5}"/>
          </ac:spMkLst>
        </pc:spChg>
        <pc:spChg chg="del mod">
          <ac:chgData name="Arsene Dumont Nguezang Nsaha" userId="bf9b1e60-5852-44da-962a-7049520d5976" providerId="ADAL" clId="{D3CE360D-2AD9-4E80-865A-3868E65D0A43}" dt="2022-06-10T14:49:55.856" v="285" actId="478"/>
          <ac:spMkLst>
            <pc:docMk/>
            <pc:sldMk cId="1053653682" sldId="2141411293"/>
            <ac:spMk id="32" creationId="{C00E5530-DA59-4025-ACB9-E9C80F381E02}"/>
          </ac:spMkLst>
        </pc:spChg>
        <pc:spChg chg="del">
          <ac:chgData name="Arsene Dumont Nguezang Nsaha" userId="bf9b1e60-5852-44da-962a-7049520d5976" providerId="ADAL" clId="{D3CE360D-2AD9-4E80-865A-3868E65D0A43}" dt="2022-06-10T14:50:53.195" v="286" actId="478"/>
          <ac:spMkLst>
            <pc:docMk/>
            <pc:sldMk cId="1053653682" sldId="2141411293"/>
            <ac:spMk id="40" creationId="{F709F403-E06A-471F-BA5F-9F94DF5C0DB5}"/>
          </ac:spMkLst>
        </pc:spChg>
        <pc:picChg chg="del">
          <ac:chgData name="Arsene Dumont Nguezang Nsaha" userId="bf9b1e60-5852-44da-962a-7049520d5976" providerId="ADAL" clId="{D3CE360D-2AD9-4E80-865A-3868E65D0A43}" dt="2022-06-10T14:49:33.259" v="280" actId="478"/>
          <ac:picMkLst>
            <pc:docMk/>
            <pc:sldMk cId="1053653682" sldId="2141411293"/>
            <ac:picMk id="3" creationId="{A4DC4536-1F04-4A3E-9272-89C3DA3FE8A3}"/>
          </ac:picMkLst>
        </pc:picChg>
        <pc:picChg chg="del">
          <ac:chgData name="Arsene Dumont Nguezang Nsaha" userId="bf9b1e60-5852-44da-962a-7049520d5976" providerId="ADAL" clId="{D3CE360D-2AD9-4E80-865A-3868E65D0A43}" dt="2022-06-10T14:49:28.395" v="279" actId="478"/>
          <ac:picMkLst>
            <pc:docMk/>
            <pc:sldMk cId="1053653682" sldId="2141411293"/>
            <ac:picMk id="4" creationId="{387B28EE-C585-409A-A939-02309959129E}"/>
          </ac:picMkLst>
        </pc:picChg>
        <pc:picChg chg="add mod">
          <ac:chgData name="Arsene Dumont Nguezang Nsaha" userId="bf9b1e60-5852-44da-962a-7049520d5976" providerId="ADAL" clId="{D3CE360D-2AD9-4E80-865A-3868E65D0A43}" dt="2022-06-10T14:53:04.084" v="288" actId="1076"/>
          <ac:picMkLst>
            <pc:docMk/>
            <pc:sldMk cId="1053653682" sldId="2141411293"/>
            <ac:picMk id="6" creationId="{367B3660-DB58-B85F-8CAB-33BF631E2DEE}"/>
          </ac:picMkLst>
        </pc:picChg>
        <pc:picChg chg="del">
          <ac:chgData name="Arsene Dumont Nguezang Nsaha" userId="bf9b1e60-5852-44da-962a-7049520d5976" providerId="ADAL" clId="{D3CE360D-2AD9-4E80-865A-3868E65D0A43}" dt="2022-06-10T14:49:25.839" v="278" actId="478"/>
          <ac:picMkLst>
            <pc:docMk/>
            <pc:sldMk cId="1053653682" sldId="2141411293"/>
            <ac:picMk id="22" creationId="{5D0F26DE-02E2-4B95-9F0E-8F5163E2C9F4}"/>
          </ac:picMkLst>
        </pc:picChg>
        <pc:picChg chg="del">
          <ac:chgData name="Arsene Dumont Nguezang Nsaha" userId="bf9b1e60-5852-44da-962a-7049520d5976" providerId="ADAL" clId="{D3CE360D-2AD9-4E80-865A-3868E65D0A43}" dt="2022-06-10T14:49:23.492" v="277" actId="478"/>
          <ac:picMkLst>
            <pc:docMk/>
            <pc:sldMk cId="1053653682" sldId="2141411293"/>
            <ac:picMk id="30" creationId="{74B42A6C-6B9C-4B19-B060-CA074DB3EBEE}"/>
          </ac:picMkLst>
        </pc:picChg>
        <pc:cxnChg chg="del">
          <ac:chgData name="Arsene Dumont Nguezang Nsaha" userId="bf9b1e60-5852-44da-962a-7049520d5976" providerId="ADAL" clId="{D3CE360D-2AD9-4E80-865A-3868E65D0A43}" dt="2022-06-10T14:49:23.492" v="277" actId="478"/>
          <ac:cxnSpMkLst>
            <pc:docMk/>
            <pc:sldMk cId="1053653682" sldId="2141411293"/>
            <ac:cxnSpMk id="26" creationId="{42511353-3293-4F1A-8029-B966BF56391F}"/>
          </ac:cxnSpMkLst>
        </pc:cxnChg>
        <pc:cxnChg chg="del mod">
          <ac:chgData name="Arsene Dumont Nguezang Nsaha" userId="bf9b1e60-5852-44da-962a-7049520d5976" providerId="ADAL" clId="{D3CE360D-2AD9-4E80-865A-3868E65D0A43}" dt="2022-06-10T14:49:23.492" v="277" actId="478"/>
          <ac:cxnSpMkLst>
            <pc:docMk/>
            <pc:sldMk cId="1053653682" sldId="2141411293"/>
            <ac:cxnSpMk id="34" creationId="{A0FEBF12-662C-4E65-B149-EFD74D24803D}"/>
          </ac:cxnSpMkLst>
        </pc:cxnChg>
        <pc:cxnChg chg="del">
          <ac:chgData name="Arsene Dumont Nguezang Nsaha" userId="bf9b1e60-5852-44da-962a-7049520d5976" providerId="ADAL" clId="{D3CE360D-2AD9-4E80-865A-3868E65D0A43}" dt="2022-06-10T14:49:33.259" v="280" actId="478"/>
          <ac:cxnSpMkLst>
            <pc:docMk/>
            <pc:sldMk cId="1053653682" sldId="2141411293"/>
            <ac:cxnSpMk id="39" creationId="{0BA89C7E-06A7-468A-B3E8-379044215AA5}"/>
          </ac:cxnSpMkLst>
        </pc:cxnChg>
        <pc:cxnChg chg="del">
          <ac:chgData name="Arsene Dumont Nguezang Nsaha" userId="bf9b1e60-5852-44da-962a-7049520d5976" providerId="ADAL" clId="{D3CE360D-2AD9-4E80-865A-3868E65D0A43}" dt="2022-06-10T14:49:23.492" v="277" actId="478"/>
          <ac:cxnSpMkLst>
            <pc:docMk/>
            <pc:sldMk cId="1053653682" sldId="2141411293"/>
            <ac:cxnSpMk id="42" creationId="{C08982CA-DB1D-4D50-9B26-F15BFFB8E67F}"/>
          </ac:cxnSpMkLst>
        </pc:cxnChg>
      </pc:sldChg>
      <pc:sldChg chg="addSp modSp add del mod">
        <pc:chgData name="Arsene Dumont Nguezang Nsaha" userId="bf9b1e60-5852-44da-962a-7049520d5976" providerId="ADAL" clId="{D3CE360D-2AD9-4E80-865A-3868E65D0A43}" dt="2022-06-10T15:33:32.938" v="510" actId="47"/>
        <pc:sldMkLst>
          <pc:docMk/>
          <pc:sldMk cId="3506576806" sldId="2142532346"/>
        </pc:sldMkLst>
        <pc:picChg chg="add mod">
          <ac:chgData name="Arsene Dumont Nguezang Nsaha" userId="bf9b1e60-5852-44da-962a-7049520d5976" providerId="ADAL" clId="{D3CE360D-2AD9-4E80-865A-3868E65D0A43}" dt="2022-06-10T15:05:48.178" v="411" actId="1076"/>
          <ac:picMkLst>
            <pc:docMk/>
            <pc:sldMk cId="3506576806" sldId="2142532346"/>
            <ac:picMk id="4" creationId="{AD7F4704-99DB-67DA-5EAE-7A3B74EABC47}"/>
          </ac:picMkLst>
        </pc:picChg>
      </pc:sldChg>
      <pc:sldChg chg="modSp mod">
        <pc:chgData name="Arsene Dumont Nguezang Nsaha" userId="bf9b1e60-5852-44da-962a-7049520d5976" providerId="ADAL" clId="{D3CE360D-2AD9-4E80-865A-3868E65D0A43}" dt="2022-06-10T14:38:25.759" v="231" actId="20577"/>
        <pc:sldMkLst>
          <pc:docMk/>
          <pc:sldMk cId="333343594" sldId="2142532848"/>
        </pc:sldMkLst>
        <pc:spChg chg="mod">
          <ac:chgData name="Arsene Dumont Nguezang Nsaha" userId="bf9b1e60-5852-44da-962a-7049520d5976" providerId="ADAL" clId="{D3CE360D-2AD9-4E80-865A-3868E65D0A43}" dt="2022-06-10T14:38:25.759" v="231" actId="20577"/>
          <ac:spMkLst>
            <pc:docMk/>
            <pc:sldMk cId="333343594" sldId="2142532848"/>
            <ac:spMk id="9" creationId="{7B86EAE1-0B12-48CF-B250-752FBAF77B75}"/>
          </ac:spMkLst>
        </pc:spChg>
      </pc:sldChg>
      <pc:sldChg chg="modSp mod ord">
        <pc:chgData name="Arsene Dumont Nguezang Nsaha" userId="bf9b1e60-5852-44da-962a-7049520d5976" providerId="ADAL" clId="{D3CE360D-2AD9-4E80-865A-3868E65D0A43}" dt="2022-06-10T14:44:02.903" v="257"/>
        <pc:sldMkLst>
          <pc:docMk/>
          <pc:sldMk cId="3813426847" sldId="2147468524"/>
        </pc:sldMkLst>
        <pc:spChg chg="mod">
          <ac:chgData name="Arsene Dumont Nguezang Nsaha" userId="bf9b1e60-5852-44da-962a-7049520d5976" providerId="ADAL" clId="{D3CE360D-2AD9-4E80-865A-3868E65D0A43}" dt="2022-06-10T14:38:29.360" v="248" actId="20577"/>
          <ac:spMkLst>
            <pc:docMk/>
            <pc:sldMk cId="3813426847" sldId="2147468524"/>
            <ac:spMk id="21" creationId="{152BADD5-8E49-4A9F-93EE-C8A7399C041C}"/>
          </ac:spMkLst>
        </pc:spChg>
      </pc:sldChg>
      <pc:sldChg chg="add">
        <pc:chgData name="Arsene Dumont Nguezang Nsaha" userId="bf9b1e60-5852-44da-962a-7049520d5976" providerId="ADAL" clId="{D3CE360D-2AD9-4E80-865A-3868E65D0A43}" dt="2022-06-10T14:45:14.577" v="259"/>
        <pc:sldMkLst>
          <pc:docMk/>
          <pc:sldMk cId="2984790113" sldId="2147468525"/>
        </pc:sldMkLst>
      </pc:sldChg>
      <pc:sldChg chg="new del">
        <pc:chgData name="Arsene Dumont Nguezang Nsaha" userId="bf9b1e60-5852-44da-962a-7049520d5976" providerId="ADAL" clId="{D3CE360D-2AD9-4E80-865A-3868E65D0A43}" dt="2022-06-10T15:21:04.394" v="415" actId="680"/>
        <pc:sldMkLst>
          <pc:docMk/>
          <pc:sldMk cId="215797253" sldId="2147468526"/>
        </pc:sldMkLst>
      </pc:sldChg>
      <pc:sldChg chg="addSp modSp new del mod">
        <pc:chgData name="Arsene Dumont Nguezang Nsaha" userId="bf9b1e60-5852-44da-962a-7049520d5976" providerId="ADAL" clId="{D3CE360D-2AD9-4E80-865A-3868E65D0A43}" dt="2022-06-10T15:30:52.591" v="499" actId="47"/>
        <pc:sldMkLst>
          <pc:docMk/>
          <pc:sldMk cId="269623723" sldId="2147468526"/>
        </pc:sldMkLst>
        <pc:picChg chg="add mod">
          <ac:chgData name="Arsene Dumont Nguezang Nsaha" userId="bf9b1e60-5852-44da-962a-7049520d5976" providerId="ADAL" clId="{D3CE360D-2AD9-4E80-865A-3868E65D0A43}" dt="2022-06-10T15:22:14.183" v="423" actId="14100"/>
          <ac:picMkLst>
            <pc:docMk/>
            <pc:sldMk cId="269623723" sldId="2147468526"/>
            <ac:picMk id="3" creationId="{5F1F092E-9360-EF3B-B800-7B982EA65BB2}"/>
          </ac:picMkLst>
        </pc:picChg>
      </pc:sldChg>
      <pc:sldChg chg="new del">
        <pc:chgData name="Arsene Dumont Nguezang Nsaha" userId="bf9b1e60-5852-44da-962a-7049520d5976" providerId="ADAL" clId="{D3CE360D-2AD9-4E80-865A-3868E65D0A43}" dt="2022-06-10T15:31:48.287" v="501" actId="47"/>
        <pc:sldMkLst>
          <pc:docMk/>
          <pc:sldMk cId="2741049913" sldId="2147468527"/>
        </pc:sldMkLst>
      </pc:sldChg>
      <pc:sldChg chg="addSp delSp modSp add mod">
        <pc:chgData name="Arsene Dumont Nguezang Nsaha" userId="bf9b1e60-5852-44da-962a-7049520d5976" providerId="ADAL" clId="{D3CE360D-2AD9-4E80-865A-3868E65D0A43}" dt="2022-06-10T15:31:06.165" v="500" actId="14100"/>
        <pc:sldMkLst>
          <pc:docMk/>
          <pc:sldMk cId="1108369672" sldId="2147468528"/>
        </pc:sldMkLst>
        <pc:spChg chg="mod">
          <ac:chgData name="Arsene Dumont Nguezang Nsaha" userId="bf9b1e60-5852-44da-962a-7049520d5976" providerId="ADAL" clId="{D3CE360D-2AD9-4E80-865A-3868E65D0A43}" dt="2022-06-10T15:30:35.424" v="493" actId="14100"/>
          <ac:spMkLst>
            <pc:docMk/>
            <pc:sldMk cId="1108369672" sldId="2147468528"/>
            <ac:spMk id="2" creationId="{F9932F3C-CDB4-6CAB-A928-73DBA7AACCF4}"/>
          </ac:spMkLst>
        </pc:spChg>
        <pc:spChg chg="mod">
          <ac:chgData name="Arsene Dumont Nguezang Nsaha" userId="bf9b1e60-5852-44da-962a-7049520d5976" providerId="ADAL" clId="{D3CE360D-2AD9-4E80-865A-3868E65D0A43}" dt="2022-06-10T15:29:51.093" v="436" actId="20577"/>
          <ac:spMkLst>
            <pc:docMk/>
            <pc:sldMk cId="1108369672" sldId="2147468528"/>
            <ac:spMk id="3" creationId="{0A01F0C5-8A37-C0D4-1A3E-EB082EE65982}"/>
          </ac:spMkLst>
        </pc:spChg>
        <pc:picChg chg="add del">
          <ac:chgData name="Arsene Dumont Nguezang Nsaha" userId="bf9b1e60-5852-44da-962a-7049520d5976" providerId="ADAL" clId="{D3CE360D-2AD9-4E80-865A-3868E65D0A43}" dt="2022-06-10T15:30:29.022" v="492"/>
          <ac:picMkLst>
            <pc:docMk/>
            <pc:sldMk cId="1108369672" sldId="2147468528"/>
            <ac:picMk id="2050" creationId="{76EACC41-60DC-62D1-D74B-07722789E6B4}"/>
          </ac:picMkLst>
        </pc:picChg>
        <pc:picChg chg="add mod">
          <ac:chgData name="Arsene Dumont Nguezang Nsaha" userId="bf9b1e60-5852-44da-962a-7049520d5976" providerId="ADAL" clId="{D3CE360D-2AD9-4E80-865A-3868E65D0A43}" dt="2022-06-10T15:31:06.165" v="500" actId="14100"/>
          <ac:picMkLst>
            <pc:docMk/>
            <pc:sldMk cId="1108369672" sldId="2147468528"/>
            <ac:picMk id="2052" creationId="{A877CBD4-FC2B-5FD4-CE3E-4FF51F4FCE06}"/>
          </ac:picMkLst>
        </pc:picChg>
      </pc:sldChg>
      <pc:sldChg chg="addSp delSp modSp new mod">
        <pc:chgData name="Arsene Dumont Nguezang Nsaha" userId="bf9b1e60-5852-44da-962a-7049520d5976" providerId="ADAL" clId="{D3CE360D-2AD9-4E80-865A-3868E65D0A43}" dt="2022-06-10T15:33:28.388" v="509" actId="207"/>
        <pc:sldMkLst>
          <pc:docMk/>
          <pc:sldMk cId="1103415973" sldId="2147468529"/>
        </pc:sldMkLst>
        <pc:spChg chg="add del mod">
          <ac:chgData name="Arsene Dumont Nguezang Nsaha" userId="bf9b1e60-5852-44da-962a-7049520d5976" providerId="ADAL" clId="{D3CE360D-2AD9-4E80-865A-3868E65D0A43}" dt="2022-06-10T15:32:34.979" v="505"/>
          <ac:spMkLst>
            <pc:docMk/>
            <pc:sldMk cId="1103415973" sldId="2147468529"/>
            <ac:spMk id="4" creationId="{47E72B6D-E012-0AD2-A7F6-748094214672}"/>
          </ac:spMkLst>
        </pc:spChg>
        <pc:spChg chg="add mod">
          <ac:chgData name="Arsene Dumont Nguezang Nsaha" userId="bf9b1e60-5852-44da-962a-7049520d5976" providerId="ADAL" clId="{D3CE360D-2AD9-4E80-865A-3868E65D0A43}" dt="2022-06-10T15:33:28.388" v="509" actId="207"/>
          <ac:spMkLst>
            <pc:docMk/>
            <pc:sldMk cId="1103415973" sldId="2147468529"/>
            <ac:spMk id="5" creationId="{C5B02A95-EE05-58A8-787A-2F95DD4881AC}"/>
          </ac:spMkLst>
        </pc:spChg>
        <pc:picChg chg="add del">
          <ac:chgData name="Arsene Dumont Nguezang Nsaha" userId="bf9b1e60-5852-44da-962a-7049520d5976" providerId="ADAL" clId="{D3CE360D-2AD9-4E80-865A-3868E65D0A43}" dt="2022-06-10T15:33:05.313" v="506" actId="478"/>
          <ac:picMkLst>
            <pc:docMk/>
            <pc:sldMk cId="1103415973" sldId="2147468529"/>
            <ac:picMk id="3" creationId="{3131E6C6-72CC-CFFB-6BBE-0BBB9B840716}"/>
          </ac:picMkLst>
        </pc:picChg>
        <pc:picChg chg="add mod">
          <ac:chgData name="Arsene Dumont Nguezang Nsaha" userId="bf9b1e60-5852-44da-962a-7049520d5976" providerId="ADAL" clId="{D3CE360D-2AD9-4E80-865A-3868E65D0A43}" dt="2022-06-10T15:33:05.911" v="507"/>
          <ac:picMkLst>
            <pc:docMk/>
            <pc:sldMk cId="1103415973" sldId="2147468529"/>
            <ac:picMk id="6" creationId="{B833C44A-2761-D8B4-613B-3D7A8FFD311C}"/>
          </ac:picMkLst>
        </pc:picChg>
      </pc:sldChg>
      <pc:sldChg chg="add del">
        <pc:chgData name="Arsene Dumont Nguezang Nsaha" userId="bf9b1e60-5852-44da-962a-7049520d5976" providerId="ADAL" clId="{D3CE360D-2AD9-4E80-865A-3868E65D0A43}" dt="2022-06-10T14:38:29.522" v="249"/>
        <pc:sldMkLst>
          <pc:docMk/>
          <pc:sldMk cId="4113703589" sldId="2147469462"/>
        </pc:sldMkLst>
      </pc:sldChg>
      <pc:sldChg chg="add del modTransition">
        <pc:chgData name="Arsene Dumont Nguezang Nsaha" userId="bf9b1e60-5852-44da-962a-7049520d5976" providerId="ADAL" clId="{D3CE360D-2AD9-4E80-865A-3868E65D0A43}" dt="2022-06-10T14:38:29.522" v="249"/>
        <pc:sldMkLst>
          <pc:docMk/>
          <pc:sldMk cId="805648831" sldId="2147470270"/>
        </pc:sldMkLst>
      </pc:sldChg>
      <pc:sldChg chg="add del modTransition">
        <pc:chgData name="Arsene Dumont Nguezang Nsaha" userId="bf9b1e60-5852-44da-962a-7049520d5976" providerId="ADAL" clId="{D3CE360D-2AD9-4E80-865A-3868E65D0A43}" dt="2022-06-10T14:38:29.522" v="249"/>
        <pc:sldMkLst>
          <pc:docMk/>
          <pc:sldMk cId="1576707055" sldId="2147470289"/>
        </pc:sldMkLst>
      </pc:sldChg>
      <pc:sldChg chg="add del modTransition">
        <pc:chgData name="Arsene Dumont Nguezang Nsaha" userId="bf9b1e60-5852-44da-962a-7049520d5976" providerId="ADAL" clId="{D3CE360D-2AD9-4E80-865A-3868E65D0A43}" dt="2022-06-10T14:38:29.522" v="249"/>
        <pc:sldMkLst>
          <pc:docMk/>
          <pc:sldMk cId="2733477118" sldId="2147470290"/>
        </pc:sldMkLst>
      </pc:sldChg>
      <pc:sldChg chg="del">
        <pc:chgData name="Arsene Dumont Nguezang Nsaha" userId="bf9b1e60-5852-44da-962a-7049520d5976" providerId="ADAL" clId="{D3CE360D-2AD9-4E80-865A-3868E65D0A43}" dt="2022-06-09T12:59:11.011" v="152" actId="47"/>
        <pc:sldMkLst>
          <pc:docMk/>
          <pc:sldMk cId="2277202380" sldId="2147470293"/>
        </pc:sldMkLst>
      </pc:sldChg>
      <pc:sldChg chg="add del setBg">
        <pc:chgData name="Arsene Dumont Nguezang Nsaha" userId="bf9b1e60-5852-44da-962a-7049520d5976" providerId="ADAL" clId="{D3CE360D-2AD9-4E80-865A-3868E65D0A43}" dt="2022-06-10T14:43:41.927" v="253" actId="47"/>
        <pc:sldMkLst>
          <pc:docMk/>
          <pc:sldMk cId="350510748" sldId="2147470570"/>
        </pc:sldMkLst>
      </pc:sldChg>
      <pc:sldChg chg="delSp modSp new del mod">
        <pc:chgData name="Arsene Dumont Nguezang Nsaha" userId="bf9b1e60-5852-44da-962a-7049520d5976" providerId="ADAL" clId="{D3CE360D-2AD9-4E80-865A-3868E65D0A43}" dt="2022-06-10T14:45:11.383" v="258" actId="47"/>
        <pc:sldMkLst>
          <pc:docMk/>
          <pc:sldMk cId="1358829036" sldId="2147470571"/>
        </pc:sldMkLst>
        <pc:spChg chg="mod">
          <ac:chgData name="Arsene Dumont Nguezang Nsaha" userId="bf9b1e60-5852-44da-962a-7049520d5976" providerId="ADAL" clId="{D3CE360D-2AD9-4E80-865A-3868E65D0A43}" dt="2022-06-09T13:00:37.300" v="166" actId="20577"/>
          <ac:spMkLst>
            <pc:docMk/>
            <pc:sldMk cId="1358829036" sldId="2147470571"/>
            <ac:spMk id="2" creationId="{CBAD6359-654B-8311-48C3-297F4375144D}"/>
          </ac:spMkLst>
        </pc:spChg>
        <pc:spChg chg="del">
          <ac:chgData name="Arsene Dumont Nguezang Nsaha" userId="bf9b1e60-5852-44da-962a-7049520d5976" providerId="ADAL" clId="{D3CE360D-2AD9-4E80-865A-3868E65D0A43}" dt="2022-06-09T13:00:39.458" v="167" actId="478"/>
          <ac:spMkLst>
            <pc:docMk/>
            <pc:sldMk cId="1358829036" sldId="2147470571"/>
            <ac:spMk id="3" creationId="{EB4A5C02-75BB-CDDF-9DFC-F53BD3B57F5B}"/>
          </ac:spMkLst>
        </pc:spChg>
      </pc:sldChg>
      <pc:sldMasterChg chg="delSldLayout">
        <pc:chgData name="Arsene Dumont Nguezang Nsaha" userId="bf9b1e60-5852-44da-962a-7049520d5976" providerId="ADAL" clId="{D3CE360D-2AD9-4E80-865A-3868E65D0A43}" dt="2022-06-10T15:30:52.591" v="499" actId="47"/>
        <pc:sldMasterMkLst>
          <pc:docMk/>
          <pc:sldMasterMk cId="3588427678" sldId="2147484229"/>
        </pc:sldMasterMkLst>
        <pc:sldLayoutChg chg="del">
          <pc:chgData name="Arsene Dumont Nguezang Nsaha" userId="bf9b1e60-5852-44da-962a-7049520d5976" providerId="ADAL" clId="{D3CE360D-2AD9-4E80-865A-3868E65D0A43}" dt="2022-06-10T15:30:52.591" v="499" actId="47"/>
          <pc:sldLayoutMkLst>
            <pc:docMk/>
            <pc:sldMasterMk cId="3588427678" sldId="2147484229"/>
            <pc:sldLayoutMk cId="897451426" sldId="2147485399"/>
          </pc:sldLayoutMkLst>
        </pc:sldLayoutChg>
      </pc:sldMasterChg>
    </pc:docChg>
  </pc:docChgLst>
  <pc:docChgLst>
    <pc:chgData name="Chris McKee" userId="6289d5d0-910a-4816-9bdf-c9a43bc4b550" providerId="ADAL" clId="{3489238A-80AB-4704-A101-AA1C44FD0743}"/>
    <pc:docChg chg="undo redo custSel addSld modSld">
      <pc:chgData name="Chris McKee" userId="6289d5d0-910a-4816-9bdf-c9a43bc4b550" providerId="ADAL" clId="{3489238A-80AB-4704-A101-AA1C44FD0743}" dt="2022-06-07T16:17:18.806" v="2328" actId="1076"/>
      <pc:docMkLst>
        <pc:docMk/>
      </pc:docMkLst>
      <pc:sldChg chg="delSp modSp mod">
        <pc:chgData name="Chris McKee" userId="6289d5d0-910a-4816-9bdf-c9a43bc4b550" providerId="ADAL" clId="{3489238A-80AB-4704-A101-AA1C44FD0743}" dt="2022-06-07T16:17:18.806" v="2328" actId="1076"/>
        <pc:sldMkLst>
          <pc:docMk/>
          <pc:sldMk cId="2719624178" sldId="2076138472"/>
        </pc:sldMkLst>
        <pc:spChg chg="mod">
          <ac:chgData name="Chris McKee" userId="6289d5d0-910a-4816-9bdf-c9a43bc4b550" providerId="ADAL" clId="{3489238A-80AB-4704-A101-AA1C44FD0743}" dt="2022-06-07T16:17:18.806" v="2328" actId="1076"/>
          <ac:spMkLst>
            <pc:docMk/>
            <pc:sldMk cId="2719624178" sldId="2076138472"/>
            <ac:spMk id="6" creationId="{B3F6DBEE-0D7D-6FA1-3398-96AD428F4096}"/>
          </ac:spMkLst>
        </pc:spChg>
        <pc:spChg chg="del">
          <ac:chgData name="Chris McKee" userId="6289d5d0-910a-4816-9bdf-c9a43bc4b550" providerId="ADAL" clId="{3489238A-80AB-4704-A101-AA1C44FD0743}" dt="2022-06-07T16:17:10.364" v="2325" actId="478"/>
          <ac:spMkLst>
            <pc:docMk/>
            <pc:sldMk cId="2719624178" sldId="2076138472"/>
            <ac:spMk id="23" creationId="{CCDC56FC-14D0-69F9-80D7-9758F3068477}"/>
          </ac:spMkLst>
        </pc:spChg>
        <pc:picChg chg="mod">
          <ac:chgData name="Chris McKee" userId="6289d5d0-910a-4816-9bdf-c9a43bc4b550" providerId="ADAL" clId="{3489238A-80AB-4704-A101-AA1C44FD0743}" dt="2022-06-07T16:17:14.879" v="2327" actId="1076"/>
          <ac:picMkLst>
            <pc:docMk/>
            <pc:sldMk cId="2719624178" sldId="2076138472"/>
            <ac:picMk id="5" creationId="{F652CC5B-AAC4-2C7D-872A-29A36502630E}"/>
          </ac:picMkLst>
        </pc:picChg>
        <pc:picChg chg="del">
          <ac:chgData name="Chris McKee" userId="6289d5d0-910a-4816-9bdf-c9a43bc4b550" providerId="ADAL" clId="{3489238A-80AB-4704-A101-AA1C44FD0743}" dt="2022-06-07T16:17:08.654" v="2324" actId="478"/>
          <ac:picMkLst>
            <pc:docMk/>
            <pc:sldMk cId="2719624178" sldId="2076138472"/>
            <ac:picMk id="8" creationId="{A0F5A089-5572-1824-5F9F-8F5D9E835436}"/>
          </ac:picMkLst>
        </pc:picChg>
        <pc:cxnChg chg="mod">
          <ac:chgData name="Chris McKee" userId="6289d5d0-910a-4816-9bdf-c9a43bc4b550" providerId="ADAL" clId="{3489238A-80AB-4704-A101-AA1C44FD0743}" dt="2022-06-07T16:17:14.879" v="2327" actId="1076"/>
          <ac:cxnSpMkLst>
            <pc:docMk/>
            <pc:sldMk cId="2719624178" sldId="2076138472"/>
            <ac:cxnSpMk id="25" creationId="{492EAAB7-9D94-B7D1-0C85-DEC7606273BC}"/>
          </ac:cxnSpMkLst>
        </pc:cxnChg>
        <pc:cxnChg chg="del mod">
          <ac:chgData name="Chris McKee" userId="6289d5d0-910a-4816-9bdf-c9a43bc4b550" providerId="ADAL" clId="{3489238A-80AB-4704-A101-AA1C44FD0743}" dt="2022-06-07T16:17:11.906" v="2326" actId="478"/>
          <ac:cxnSpMkLst>
            <pc:docMk/>
            <pc:sldMk cId="2719624178" sldId="2076138472"/>
            <ac:cxnSpMk id="27" creationId="{C7020D7E-D956-567E-841E-B3092ED95722}"/>
          </ac:cxnSpMkLst>
        </pc:cxnChg>
      </pc:sldChg>
      <pc:sldChg chg="modSp mod">
        <pc:chgData name="Chris McKee" userId="6289d5d0-910a-4816-9bdf-c9a43bc4b550" providerId="ADAL" clId="{3489238A-80AB-4704-A101-AA1C44FD0743}" dt="2022-05-25T19:04:51.920" v="2"/>
        <pc:sldMkLst>
          <pc:docMk/>
          <pc:sldMk cId="3000938254" sldId="2076138483"/>
        </pc:sldMkLst>
        <pc:spChg chg="mod">
          <ac:chgData name="Chris McKee" userId="6289d5d0-910a-4816-9bdf-c9a43bc4b550" providerId="ADAL" clId="{3489238A-80AB-4704-A101-AA1C44FD0743}" dt="2022-05-25T19:04:51.920" v="2"/>
          <ac:spMkLst>
            <pc:docMk/>
            <pc:sldMk cId="3000938254" sldId="2076138483"/>
            <ac:spMk id="24" creationId="{F87043AA-A8C0-4436-A68C-066671263920}"/>
          </ac:spMkLst>
        </pc:spChg>
      </pc:sldChg>
      <pc:sldChg chg="modNotesTx">
        <pc:chgData name="Chris McKee" userId="6289d5d0-910a-4816-9bdf-c9a43bc4b550" providerId="ADAL" clId="{3489238A-80AB-4704-A101-AA1C44FD0743}" dt="2022-06-06T18:26:14.841" v="976" actId="20577"/>
        <pc:sldMkLst>
          <pc:docMk/>
          <pc:sldMk cId="3126713113" sldId="2076138485"/>
        </pc:sldMkLst>
      </pc:sldChg>
      <pc:sldChg chg="modNotesTx">
        <pc:chgData name="Chris McKee" userId="6289d5d0-910a-4816-9bdf-c9a43bc4b550" providerId="ADAL" clId="{3489238A-80AB-4704-A101-AA1C44FD0743}" dt="2022-06-07T14:52:02.669" v="1053" actId="20577"/>
        <pc:sldMkLst>
          <pc:docMk/>
          <pc:sldMk cId="3203199872" sldId="2076138489"/>
        </pc:sldMkLst>
      </pc:sldChg>
      <pc:sldChg chg="modNotesTx">
        <pc:chgData name="Chris McKee" userId="6289d5d0-910a-4816-9bdf-c9a43bc4b550" providerId="ADAL" clId="{3489238A-80AB-4704-A101-AA1C44FD0743}" dt="2022-06-07T14:53:10.384" v="1061" actId="20577"/>
        <pc:sldMkLst>
          <pc:docMk/>
          <pc:sldMk cId="1723095058" sldId="2076138490"/>
        </pc:sldMkLst>
      </pc:sldChg>
      <pc:sldChg chg="modNotesTx">
        <pc:chgData name="Chris McKee" userId="6289d5d0-910a-4816-9bdf-c9a43bc4b550" providerId="ADAL" clId="{3489238A-80AB-4704-A101-AA1C44FD0743}" dt="2022-06-07T15:25:19.543" v="2239" actId="20577"/>
        <pc:sldMkLst>
          <pc:docMk/>
          <pc:sldMk cId="4147951481" sldId="2076138491"/>
        </pc:sldMkLst>
      </pc:sldChg>
      <pc:sldChg chg="modNotesTx">
        <pc:chgData name="Chris McKee" userId="6289d5d0-910a-4816-9bdf-c9a43bc4b550" providerId="ADAL" clId="{3489238A-80AB-4704-A101-AA1C44FD0743}" dt="2022-06-07T15:35:40.353" v="2323" actId="20577"/>
        <pc:sldMkLst>
          <pc:docMk/>
          <pc:sldMk cId="114646847" sldId="2076138492"/>
        </pc:sldMkLst>
      </pc:sldChg>
      <pc:sldChg chg="addSp delSp modSp add mod modNotesTx">
        <pc:chgData name="Chris McKee" userId="6289d5d0-910a-4816-9bdf-c9a43bc4b550" providerId="ADAL" clId="{3489238A-80AB-4704-A101-AA1C44FD0743}" dt="2022-06-07T15:13:00.512" v="1934" actId="5793"/>
        <pc:sldMkLst>
          <pc:docMk/>
          <pc:sldMk cId="2535467620" sldId="2076138494"/>
        </pc:sldMkLst>
        <pc:spChg chg="mod">
          <ac:chgData name="Chris McKee" userId="6289d5d0-910a-4816-9bdf-c9a43bc4b550" providerId="ADAL" clId="{3489238A-80AB-4704-A101-AA1C44FD0743}" dt="2022-06-06T16:15:05.993" v="671"/>
          <ac:spMkLst>
            <pc:docMk/>
            <pc:sldMk cId="2535467620" sldId="2076138494"/>
            <ac:spMk id="2" creationId="{FAB8ECAC-75C1-B04D-26AE-CEAF62049759}"/>
          </ac:spMkLst>
        </pc:spChg>
        <pc:spChg chg="mod">
          <ac:chgData name="Chris McKee" userId="6289d5d0-910a-4816-9bdf-c9a43bc4b550" providerId="ADAL" clId="{3489238A-80AB-4704-A101-AA1C44FD0743}" dt="2022-06-06T15:17:10.222" v="570" actId="1076"/>
          <ac:spMkLst>
            <pc:docMk/>
            <pc:sldMk cId="2535467620" sldId="2076138494"/>
            <ac:spMk id="4" creationId="{D09F6220-D100-7BDB-E970-1C4CB17109F6}"/>
          </ac:spMkLst>
        </pc:spChg>
        <pc:spChg chg="del mod">
          <ac:chgData name="Chris McKee" userId="6289d5d0-910a-4816-9bdf-c9a43bc4b550" providerId="ADAL" clId="{3489238A-80AB-4704-A101-AA1C44FD0743}" dt="2022-06-06T15:00:21.678" v="390" actId="478"/>
          <ac:spMkLst>
            <pc:docMk/>
            <pc:sldMk cId="2535467620" sldId="2076138494"/>
            <ac:spMk id="11" creationId="{33B3C50C-366C-6764-614E-A151A03D2DB1}"/>
          </ac:spMkLst>
        </pc:spChg>
        <pc:spChg chg="del">
          <ac:chgData name="Chris McKee" userId="6289d5d0-910a-4816-9bdf-c9a43bc4b550" providerId="ADAL" clId="{3489238A-80AB-4704-A101-AA1C44FD0743}" dt="2022-06-02T15:59:48.227" v="63" actId="478"/>
          <ac:spMkLst>
            <pc:docMk/>
            <pc:sldMk cId="2535467620" sldId="2076138494"/>
            <ac:spMk id="13" creationId="{330D9B22-4F13-7BD2-AF5A-C55C4A080808}"/>
          </ac:spMkLst>
        </pc:spChg>
        <pc:spChg chg="add del">
          <ac:chgData name="Chris McKee" userId="6289d5d0-910a-4816-9bdf-c9a43bc4b550" providerId="ADAL" clId="{3489238A-80AB-4704-A101-AA1C44FD0743}" dt="2022-06-06T14:45:34.245" v="131" actId="478"/>
          <ac:spMkLst>
            <pc:docMk/>
            <pc:sldMk cId="2535467620" sldId="2076138494"/>
            <ac:spMk id="15" creationId="{86ED8FB8-571B-0A9B-B891-3B4B333D4262}"/>
          </ac:spMkLst>
        </pc:spChg>
        <pc:spChg chg="add del mod">
          <ac:chgData name="Chris McKee" userId="6289d5d0-910a-4816-9bdf-c9a43bc4b550" providerId="ADAL" clId="{3489238A-80AB-4704-A101-AA1C44FD0743}" dt="2022-06-06T14:47:36.631" v="155" actId="478"/>
          <ac:spMkLst>
            <pc:docMk/>
            <pc:sldMk cId="2535467620" sldId="2076138494"/>
            <ac:spMk id="16" creationId="{87640443-2D3F-D3BB-8B0D-FF951E61E9B6}"/>
          </ac:spMkLst>
        </pc:spChg>
        <pc:spChg chg="add mod topLvl">
          <ac:chgData name="Chris McKee" userId="6289d5d0-910a-4816-9bdf-c9a43bc4b550" providerId="ADAL" clId="{3489238A-80AB-4704-A101-AA1C44FD0743}" dt="2022-06-06T16:27:01.327" v="721" actId="165"/>
          <ac:spMkLst>
            <pc:docMk/>
            <pc:sldMk cId="2535467620" sldId="2076138494"/>
            <ac:spMk id="17" creationId="{FCD5BBC9-8321-B947-F9B3-1B0C9C5B2EA0}"/>
          </ac:spMkLst>
        </pc:spChg>
        <pc:spChg chg="add mod topLvl">
          <ac:chgData name="Chris McKee" userId="6289d5d0-910a-4816-9bdf-c9a43bc4b550" providerId="ADAL" clId="{3489238A-80AB-4704-A101-AA1C44FD0743}" dt="2022-06-06T16:26:50.977" v="719" actId="165"/>
          <ac:spMkLst>
            <pc:docMk/>
            <pc:sldMk cId="2535467620" sldId="2076138494"/>
            <ac:spMk id="19" creationId="{EE160EE4-10B6-2744-AF2A-F0946AAA15CF}"/>
          </ac:spMkLst>
        </pc:spChg>
        <pc:spChg chg="add mod topLvl">
          <ac:chgData name="Chris McKee" userId="6289d5d0-910a-4816-9bdf-c9a43bc4b550" providerId="ADAL" clId="{3489238A-80AB-4704-A101-AA1C44FD0743}" dt="2022-06-06T15:17:45.688" v="573" actId="208"/>
          <ac:spMkLst>
            <pc:docMk/>
            <pc:sldMk cId="2535467620" sldId="2076138494"/>
            <ac:spMk id="21" creationId="{AD6517EB-686C-1E7C-FD0A-EE3AFC167FCC}"/>
          </ac:spMkLst>
        </pc:spChg>
        <pc:spChg chg="add mod topLvl">
          <ac:chgData name="Chris McKee" userId="6289d5d0-910a-4816-9bdf-c9a43bc4b550" providerId="ADAL" clId="{3489238A-80AB-4704-A101-AA1C44FD0743}" dt="2022-06-06T15:17:10.222" v="570" actId="1076"/>
          <ac:spMkLst>
            <pc:docMk/>
            <pc:sldMk cId="2535467620" sldId="2076138494"/>
            <ac:spMk id="23" creationId="{EAC88D4F-6A7B-47F4-53C6-F83307B176C4}"/>
          </ac:spMkLst>
        </pc:spChg>
        <pc:spChg chg="add mod topLvl">
          <ac:chgData name="Chris McKee" userId="6289d5d0-910a-4816-9bdf-c9a43bc4b550" providerId="ADAL" clId="{3489238A-80AB-4704-A101-AA1C44FD0743}" dt="2022-06-06T15:17:10.222" v="570" actId="1076"/>
          <ac:spMkLst>
            <pc:docMk/>
            <pc:sldMk cId="2535467620" sldId="2076138494"/>
            <ac:spMk id="24" creationId="{5DB520EE-EBE3-19D5-F6ED-678B4C605C63}"/>
          </ac:spMkLst>
        </pc:spChg>
        <pc:spChg chg="add mod topLvl">
          <ac:chgData name="Chris McKee" userId="6289d5d0-910a-4816-9bdf-c9a43bc4b550" providerId="ADAL" clId="{3489238A-80AB-4704-A101-AA1C44FD0743}" dt="2022-06-06T16:27:01.327" v="721" actId="165"/>
          <ac:spMkLst>
            <pc:docMk/>
            <pc:sldMk cId="2535467620" sldId="2076138494"/>
            <ac:spMk id="25" creationId="{1CCCF912-87B1-7A55-0890-C97337E0460A}"/>
          </ac:spMkLst>
        </pc:spChg>
        <pc:spChg chg="add del mod topLvl">
          <ac:chgData name="Chris McKee" userId="6289d5d0-910a-4816-9bdf-c9a43bc4b550" providerId="ADAL" clId="{3489238A-80AB-4704-A101-AA1C44FD0743}" dt="2022-06-06T16:26:50.977" v="719" actId="165"/>
          <ac:spMkLst>
            <pc:docMk/>
            <pc:sldMk cId="2535467620" sldId="2076138494"/>
            <ac:spMk id="27" creationId="{4C15618E-44EC-1711-2940-58A796267A47}"/>
          </ac:spMkLst>
        </pc:spChg>
        <pc:spChg chg="add mod topLvl">
          <ac:chgData name="Chris McKee" userId="6289d5d0-910a-4816-9bdf-c9a43bc4b550" providerId="ADAL" clId="{3489238A-80AB-4704-A101-AA1C44FD0743}" dt="2022-06-06T16:17:16.709" v="698" actId="1076"/>
          <ac:spMkLst>
            <pc:docMk/>
            <pc:sldMk cId="2535467620" sldId="2076138494"/>
            <ac:spMk id="29" creationId="{213E7013-9543-46A4-CD2E-5A0D3527F2CD}"/>
          </ac:spMkLst>
        </pc:spChg>
        <pc:spChg chg="add mod topLvl">
          <ac:chgData name="Chris McKee" userId="6289d5d0-910a-4816-9bdf-c9a43bc4b550" providerId="ADAL" clId="{3489238A-80AB-4704-A101-AA1C44FD0743}" dt="2022-06-06T16:24:30.348" v="706" actId="12788"/>
          <ac:spMkLst>
            <pc:docMk/>
            <pc:sldMk cId="2535467620" sldId="2076138494"/>
            <ac:spMk id="36" creationId="{27F30D99-DD39-808E-3F81-91D926E25871}"/>
          </ac:spMkLst>
        </pc:spChg>
        <pc:spChg chg="add mod ord topLvl">
          <ac:chgData name="Chris McKee" userId="6289d5d0-910a-4816-9bdf-c9a43bc4b550" providerId="ADAL" clId="{3489238A-80AB-4704-A101-AA1C44FD0743}" dt="2022-06-06T16:28:25.737" v="740" actId="167"/>
          <ac:spMkLst>
            <pc:docMk/>
            <pc:sldMk cId="2535467620" sldId="2076138494"/>
            <ac:spMk id="38" creationId="{FF7D2B44-25EA-D92D-7A55-76FD0739C5F4}"/>
          </ac:spMkLst>
        </pc:spChg>
        <pc:spChg chg="add mod">
          <ac:chgData name="Chris McKee" userId="6289d5d0-910a-4816-9bdf-c9a43bc4b550" providerId="ADAL" clId="{3489238A-80AB-4704-A101-AA1C44FD0743}" dt="2022-06-06T14:51:56.843" v="231" actId="571"/>
          <ac:spMkLst>
            <pc:docMk/>
            <pc:sldMk cId="2535467620" sldId="2076138494"/>
            <ac:spMk id="39" creationId="{CF7865C7-67D0-17C2-1950-4AC39D974FD2}"/>
          </ac:spMkLst>
        </pc:spChg>
        <pc:spChg chg="add mod">
          <ac:chgData name="Chris McKee" userId="6289d5d0-910a-4816-9bdf-c9a43bc4b550" providerId="ADAL" clId="{3489238A-80AB-4704-A101-AA1C44FD0743}" dt="2022-06-06T14:51:56.843" v="231" actId="571"/>
          <ac:spMkLst>
            <pc:docMk/>
            <pc:sldMk cId="2535467620" sldId="2076138494"/>
            <ac:spMk id="41" creationId="{C5223B53-1B7F-511E-6263-F97E42E6A39B}"/>
          </ac:spMkLst>
        </pc:spChg>
        <pc:spChg chg="add del mod topLvl">
          <ac:chgData name="Chris McKee" userId="6289d5d0-910a-4816-9bdf-c9a43bc4b550" providerId="ADAL" clId="{3489238A-80AB-4704-A101-AA1C44FD0743}" dt="2022-06-06T16:08:53.704" v="634" actId="14100"/>
          <ac:spMkLst>
            <pc:docMk/>
            <pc:sldMk cId="2535467620" sldId="2076138494"/>
            <ac:spMk id="44" creationId="{DA9FA129-DE49-7852-92AF-FED5B340682E}"/>
          </ac:spMkLst>
        </pc:spChg>
        <pc:spChg chg="mod">
          <ac:chgData name="Chris McKee" userId="6289d5d0-910a-4816-9bdf-c9a43bc4b550" providerId="ADAL" clId="{3489238A-80AB-4704-A101-AA1C44FD0743}" dt="2022-06-06T15:00:50.696" v="397" actId="20577"/>
          <ac:spMkLst>
            <pc:docMk/>
            <pc:sldMk cId="2535467620" sldId="2076138494"/>
            <ac:spMk id="47" creationId="{C1996CC0-211E-42FC-4CC3-E14475AF3004}"/>
          </ac:spMkLst>
        </pc:spChg>
        <pc:spChg chg="add mod">
          <ac:chgData name="Chris McKee" userId="6289d5d0-910a-4816-9bdf-c9a43bc4b550" providerId="ADAL" clId="{3489238A-80AB-4704-A101-AA1C44FD0743}" dt="2022-06-06T15:04:55.554" v="426" actId="571"/>
          <ac:spMkLst>
            <pc:docMk/>
            <pc:sldMk cId="2535467620" sldId="2076138494"/>
            <ac:spMk id="48" creationId="{DC5F4140-59ED-F856-814A-384B00AB12A4}"/>
          </ac:spMkLst>
        </pc:spChg>
        <pc:spChg chg="add mod">
          <ac:chgData name="Chris McKee" userId="6289d5d0-910a-4816-9bdf-c9a43bc4b550" providerId="ADAL" clId="{3489238A-80AB-4704-A101-AA1C44FD0743}" dt="2022-06-06T15:04:55.554" v="426" actId="571"/>
          <ac:spMkLst>
            <pc:docMk/>
            <pc:sldMk cId="2535467620" sldId="2076138494"/>
            <ac:spMk id="49" creationId="{67806218-FA66-E13B-6D6E-41B4CFD6E9AF}"/>
          </ac:spMkLst>
        </pc:spChg>
        <pc:spChg chg="add del mod">
          <ac:chgData name="Chris McKee" userId="6289d5d0-910a-4816-9bdf-c9a43bc4b550" providerId="ADAL" clId="{3489238A-80AB-4704-A101-AA1C44FD0743}" dt="2022-06-06T15:07:51.118" v="458" actId="478"/>
          <ac:spMkLst>
            <pc:docMk/>
            <pc:sldMk cId="2535467620" sldId="2076138494"/>
            <ac:spMk id="51" creationId="{A92C4914-1FFE-32B5-7EEE-F7FDE0960685}"/>
          </ac:spMkLst>
        </pc:spChg>
        <pc:spChg chg="add del mod">
          <ac:chgData name="Chris McKee" userId="6289d5d0-910a-4816-9bdf-c9a43bc4b550" providerId="ADAL" clId="{3489238A-80AB-4704-A101-AA1C44FD0743}" dt="2022-06-06T15:07:57.867" v="461" actId="478"/>
          <ac:spMkLst>
            <pc:docMk/>
            <pc:sldMk cId="2535467620" sldId="2076138494"/>
            <ac:spMk id="53" creationId="{90E6BF99-0E2F-3A64-CA5A-7209980914D3}"/>
          </ac:spMkLst>
        </pc:spChg>
        <pc:spChg chg="add del mod">
          <ac:chgData name="Chris McKee" userId="6289d5d0-910a-4816-9bdf-c9a43bc4b550" providerId="ADAL" clId="{3489238A-80AB-4704-A101-AA1C44FD0743}" dt="2022-06-06T15:07:55.684" v="460" actId="478"/>
          <ac:spMkLst>
            <pc:docMk/>
            <pc:sldMk cId="2535467620" sldId="2076138494"/>
            <ac:spMk id="55" creationId="{59F88692-6B80-C111-2185-C4E0AB102BAF}"/>
          </ac:spMkLst>
        </pc:spChg>
        <pc:spChg chg="add del mod">
          <ac:chgData name="Chris McKee" userId="6289d5d0-910a-4816-9bdf-c9a43bc4b550" providerId="ADAL" clId="{3489238A-80AB-4704-A101-AA1C44FD0743}" dt="2022-06-06T15:06:30.272" v="448" actId="478"/>
          <ac:spMkLst>
            <pc:docMk/>
            <pc:sldMk cId="2535467620" sldId="2076138494"/>
            <ac:spMk id="57" creationId="{872CB378-30B9-4F1D-F3E8-06F401574489}"/>
          </ac:spMkLst>
        </pc:spChg>
        <pc:spChg chg="add del mod">
          <ac:chgData name="Chris McKee" userId="6289d5d0-910a-4816-9bdf-c9a43bc4b550" providerId="ADAL" clId="{3489238A-80AB-4704-A101-AA1C44FD0743}" dt="2022-06-06T15:07:53.074" v="459" actId="478"/>
          <ac:spMkLst>
            <pc:docMk/>
            <pc:sldMk cId="2535467620" sldId="2076138494"/>
            <ac:spMk id="59" creationId="{9FD88110-61C8-4D32-11D3-F06B2722C243}"/>
          </ac:spMkLst>
        </pc:spChg>
        <pc:spChg chg="add del mod">
          <ac:chgData name="Chris McKee" userId="6289d5d0-910a-4816-9bdf-c9a43bc4b550" providerId="ADAL" clId="{3489238A-80AB-4704-A101-AA1C44FD0743}" dt="2022-06-06T16:07:27.078" v="630" actId="478"/>
          <ac:spMkLst>
            <pc:docMk/>
            <pc:sldMk cId="2535467620" sldId="2076138494"/>
            <ac:spMk id="61" creationId="{89B59251-1D44-63D1-38D7-A93F0A2FD255}"/>
          </ac:spMkLst>
        </pc:spChg>
        <pc:spChg chg="add del mod topLvl">
          <ac:chgData name="Chris McKee" userId="6289d5d0-910a-4816-9bdf-c9a43bc4b550" providerId="ADAL" clId="{3489238A-80AB-4704-A101-AA1C44FD0743}" dt="2022-06-06T16:05:21.115" v="615" actId="1076"/>
          <ac:spMkLst>
            <pc:docMk/>
            <pc:sldMk cId="2535467620" sldId="2076138494"/>
            <ac:spMk id="63" creationId="{21890C5D-CB82-C96F-0218-7343C4CE2681}"/>
          </ac:spMkLst>
        </pc:spChg>
        <pc:spChg chg="add del mod">
          <ac:chgData name="Chris McKee" userId="6289d5d0-910a-4816-9bdf-c9a43bc4b550" providerId="ADAL" clId="{3489238A-80AB-4704-A101-AA1C44FD0743}" dt="2022-06-06T16:30:28.093" v="755" actId="478"/>
          <ac:spMkLst>
            <pc:docMk/>
            <pc:sldMk cId="2535467620" sldId="2076138494"/>
            <ac:spMk id="64" creationId="{A3D984DF-0D5C-0237-7369-94EAB06455FD}"/>
          </ac:spMkLst>
        </pc:spChg>
        <pc:spChg chg="add del mod">
          <ac:chgData name="Chris McKee" userId="6289d5d0-910a-4816-9bdf-c9a43bc4b550" providerId="ADAL" clId="{3489238A-80AB-4704-A101-AA1C44FD0743}" dt="2022-06-06T17:01:26.711" v="756" actId="478"/>
          <ac:spMkLst>
            <pc:docMk/>
            <pc:sldMk cId="2535467620" sldId="2076138494"/>
            <ac:spMk id="66" creationId="{97B594C6-5688-BCDB-B2FE-71D50171D4E3}"/>
          </ac:spMkLst>
        </pc:spChg>
        <pc:spChg chg="mod">
          <ac:chgData name="Chris McKee" userId="6289d5d0-910a-4816-9bdf-c9a43bc4b550" providerId="ADAL" clId="{3489238A-80AB-4704-A101-AA1C44FD0743}" dt="2022-06-06T15:09:12.558" v="477"/>
          <ac:spMkLst>
            <pc:docMk/>
            <pc:sldMk cId="2535467620" sldId="2076138494"/>
            <ac:spMk id="67" creationId="{88D82859-8292-113D-C647-F914C499A721}"/>
          </ac:spMkLst>
        </pc:spChg>
        <pc:spChg chg="add mod ord topLvl">
          <ac:chgData name="Chris McKee" userId="6289d5d0-910a-4816-9bdf-c9a43bc4b550" providerId="ADAL" clId="{3489238A-80AB-4704-A101-AA1C44FD0743}" dt="2022-06-06T16:29:06.715" v="745" actId="12789"/>
          <ac:spMkLst>
            <pc:docMk/>
            <pc:sldMk cId="2535467620" sldId="2076138494"/>
            <ac:spMk id="69" creationId="{AE091335-A7EC-666C-03CE-1111C64E26EB}"/>
          </ac:spMkLst>
        </pc:spChg>
        <pc:spChg chg="mod">
          <ac:chgData name="Chris McKee" userId="6289d5d0-910a-4816-9bdf-c9a43bc4b550" providerId="ADAL" clId="{3489238A-80AB-4704-A101-AA1C44FD0743}" dt="2022-06-06T15:12:45.737" v="524" actId="20577"/>
          <ac:spMkLst>
            <pc:docMk/>
            <pc:sldMk cId="2535467620" sldId="2076138494"/>
            <ac:spMk id="73" creationId="{C501E245-A5EB-E89A-8526-B0761D48B8B0}"/>
          </ac:spMkLst>
        </pc:spChg>
        <pc:spChg chg="add del mod">
          <ac:chgData name="Chris McKee" userId="6289d5d0-910a-4816-9bdf-c9a43bc4b550" providerId="ADAL" clId="{3489238A-80AB-4704-A101-AA1C44FD0743}" dt="2022-06-06T15:16:22.998" v="555" actId="478"/>
          <ac:spMkLst>
            <pc:docMk/>
            <pc:sldMk cId="2535467620" sldId="2076138494"/>
            <ac:spMk id="74" creationId="{6CE1B470-A011-6D60-F215-BD27A334DC7F}"/>
          </ac:spMkLst>
        </pc:spChg>
        <pc:spChg chg="add del mod">
          <ac:chgData name="Chris McKee" userId="6289d5d0-910a-4816-9bdf-c9a43bc4b550" providerId="ADAL" clId="{3489238A-80AB-4704-A101-AA1C44FD0743}" dt="2022-06-06T15:16:35.354" v="560" actId="478"/>
          <ac:spMkLst>
            <pc:docMk/>
            <pc:sldMk cId="2535467620" sldId="2076138494"/>
            <ac:spMk id="76" creationId="{A4E651F0-C8CA-F2C5-DCE5-0CBE9046D3D0}"/>
          </ac:spMkLst>
        </pc:spChg>
        <pc:spChg chg="add mod topLvl">
          <ac:chgData name="Chris McKee" userId="6289d5d0-910a-4816-9bdf-c9a43bc4b550" providerId="ADAL" clId="{3489238A-80AB-4704-A101-AA1C44FD0743}" dt="2022-06-06T16:29:18.800" v="748" actId="12789"/>
          <ac:spMkLst>
            <pc:docMk/>
            <pc:sldMk cId="2535467620" sldId="2076138494"/>
            <ac:spMk id="78" creationId="{637F440F-0F85-659F-27E9-A3F1A037C8C4}"/>
          </ac:spMkLst>
        </pc:spChg>
        <pc:spChg chg="add mod topLvl">
          <ac:chgData name="Chris McKee" userId="6289d5d0-910a-4816-9bdf-c9a43bc4b550" providerId="ADAL" clId="{3489238A-80AB-4704-A101-AA1C44FD0743}" dt="2022-06-06T16:25:03.783" v="711" actId="12788"/>
          <ac:spMkLst>
            <pc:docMk/>
            <pc:sldMk cId="2535467620" sldId="2076138494"/>
            <ac:spMk id="82" creationId="{2B675F81-3F38-B903-23EC-479B1E0F6772}"/>
          </ac:spMkLst>
        </pc:spChg>
        <pc:spChg chg="add mod topLvl">
          <ac:chgData name="Chris McKee" userId="6289d5d0-910a-4816-9bdf-c9a43bc4b550" providerId="ADAL" clId="{3489238A-80AB-4704-A101-AA1C44FD0743}" dt="2022-06-06T16:27:01.327" v="721" actId="165"/>
          <ac:spMkLst>
            <pc:docMk/>
            <pc:sldMk cId="2535467620" sldId="2076138494"/>
            <ac:spMk id="85" creationId="{76CD5152-D8DF-F5A0-8101-C5997A5F4214}"/>
          </ac:spMkLst>
        </pc:spChg>
        <pc:spChg chg="add mod">
          <ac:chgData name="Chris McKee" userId="6289d5d0-910a-4816-9bdf-c9a43bc4b550" providerId="ADAL" clId="{3489238A-80AB-4704-A101-AA1C44FD0743}" dt="2022-06-06T16:09:07.176" v="636" actId="14100"/>
          <ac:spMkLst>
            <pc:docMk/>
            <pc:sldMk cId="2535467620" sldId="2076138494"/>
            <ac:spMk id="87" creationId="{583B0D5D-2804-10D7-7631-A965BF613C42}"/>
          </ac:spMkLst>
        </pc:spChg>
        <pc:spChg chg="add mod topLvl">
          <ac:chgData name="Chris McKee" userId="6289d5d0-910a-4816-9bdf-c9a43bc4b550" providerId="ADAL" clId="{3489238A-80AB-4704-A101-AA1C44FD0743}" dt="2022-06-06T16:26:50.977" v="719" actId="165"/>
          <ac:spMkLst>
            <pc:docMk/>
            <pc:sldMk cId="2535467620" sldId="2076138494"/>
            <ac:spMk id="89" creationId="{32DA7FE3-D3AC-BF77-FCA2-5BA7DB248CFA}"/>
          </ac:spMkLst>
        </pc:spChg>
        <pc:spChg chg="add mod">
          <ac:chgData name="Chris McKee" userId="6289d5d0-910a-4816-9bdf-c9a43bc4b550" providerId="ADAL" clId="{3489238A-80AB-4704-A101-AA1C44FD0743}" dt="2022-06-06T16:09:41.626" v="641" actId="14100"/>
          <ac:spMkLst>
            <pc:docMk/>
            <pc:sldMk cId="2535467620" sldId="2076138494"/>
            <ac:spMk id="91" creationId="{40675046-E479-7375-96F0-FF13633B7F6F}"/>
          </ac:spMkLst>
        </pc:spChg>
        <pc:spChg chg="add mod">
          <ac:chgData name="Chris McKee" userId="6289d5d0-910a-4816-9bdf-c9a43bc4b550" providerId="ADAL" clId="{3489238A-80AB-4704-A101-AA1C44FD0743}" dt="2022-06-06T16:07:11.510" v="628" actId="12788"/>
          <ac:spMkLst>
            <pc:docMk/>
            <pc:sldMk cId="2535467620" sldId="2076138494"/>
            <ac:spMk id="93" creationId="{19A5699B-3BB0-A796-BC66-53B829D40A28}"/>
          </ac:spMkLst>
        </pc:spChg>
        <pc:spChg chg="add mod">
          <ac:chgData name="Chris McKee" userId="6289d5d0-910a-4816-9bdf-c9a43bc4b550" providerId="ADAL" clId="{3489238A-80AB-4704-A101-AA1C44FD0743}" dt="2022-06-06T16:01:18.422" v="612" actId="1076"/>
          <ac:spMkLst>
            <pc:docMk/>
            <pc:sldMk cId="2535467620" sldId="2076138494"/>
            <ac:spMk id="95" creationId="{12918DED-3E06-CD7B-8B66-CF113D30C482}"/>
          </ac:spMkLst>
        </pc:spChg>
        <pc:spChg chg="add del mod">
          <ac:chgData name="Chris McKee" userId="6289d5d0-910a-4816-9bdf-c9a43bc4b550" providerId="ADAL" clId="{3489238A-80AB-4704-A101-AA1C44FD0743}" dt="2022-06-06T16:07:28.609" v="631" actId="478"/>
          <ac:spMkLst>
            <pc:docMk/>
            <pc:sldMk cId="2535467620" sldId="2076138494"/>
            <ac:spMk id="97" creationId="{CB62C5E7-3233-B471-0CC2-E26B888E1D69}"/>
          </ac:spMkLst>
        </pc:spChg>
        <pc:spChg chg="add del mod">
          <ac:chgData name="Chris McKee" userId="6289d5d0-910a-4816-9bdf-c9a43bc4b550" providerId="ADAL" clId="{3489238A-80AB-4704-A101-AA1C44FD0743}" dt="2022-06-06T16:07:30.242" v="632" actId="478"/>
          <ac:spMkLst>
            <pc:docMk/>
            <pc:sldMk cId="2535467620" sldId="2076138494"/>
            <ac:spMk id="99" creationId="{24B596B7-F6F9-C9F0-B282-EFE9E80D256C}"/>
          </ac:spMkLst>
        </pc:spChg>
        <pc:spChg chg="add mod">
          <ac:chgData name="Chris McKee" userId="6289d5d0-910a-4816-9bdf-c9a43bc4b550" providerId="ADAL" clId="{3489238A-80AB-4704-A101-AA1C44FD0743}" dt="2022-06-06T16:16:57.518" v="684" actId="20577"/>
          <ac:spMkLst>
            <pc:docMk/>
            <pc:sldMk cId="2535467620" sldId="2076138494"/>
            <ac:spMk id="101" creationId="{21C5CF15-E00A-191C-2AAD-47A146874AF4}"/>
          </ac:spMkLst>
        </pc:spChg>
        <pc:spChg chg="add mod">
          <ac:chgData name="Chris McKee" userId="6289d5d0-910a-4816-9bdf-c9a43bc4b550" providerId="ADAL" clId="{3489238A-80AB-4704-A101-AA1C44FD0743}" dt="2022-06-06T16:06:53.062" v="625" actId="571"/>
          <ac:spMkLst>
            <pc:docMk/>
            <pc:sldMk cId="2535467620" sldId="2076138494"/>
            <ac:spMk id="102" creationId="{D2D35402-334D-F157-98EA-C64848986626}"/>
          </ac:spMkLst>
        </pc:spChg>
        <pc:spChg chg="add mod">
          <ac:chgData name="Chris McKee" userId="6289d5d0-910a-4816-9bdf-c9a43bc4b550" providerId="ADAL" clId="{3489238A-80AB-4704-A101-AA1C44FD0743}" dt="2022-06-06T16:06:53.062" v="625" actId="571"/>
          <ac:spMkLst>
            <pc:docMk/>
            <pc:sldMk cId="2535467620" sldId="2076138494"/>
            <ac:spMk id="103" creationId="{9D2F5F22-727E-A7E2-593B-D59E6DDFA4DE}"/>
          </ac:spMkLst>
        </pc:spChg>
        <pc:grpChg chg="del">
          <ac:chgData name="Chris McKee" userId="6289d5d0-910a-4816-9bdf-c9a43bc4b550" providerId="ADAL" clId="{3489238A-80AB-4704-A101-AA1C44FD0743}" dt="2022-06-02T15:59:48.227" v="63" actId="478"/>
          <ac:grpSpMkLst>
            <pc:docMk/>
            <pc:sldMk cId="2535467620" sldId="2076138494"/>
            <ac:grpSpMk id="14" creationId="{96DE590F-13D9-2F0E-EAA9-7E0FD9EE75E1}"/>
          </ac:grpSpMkLst>
        </pc:grpChg>
        <pc:grpChg chg="add del mod">
          <ac:chgData name="Chris McKee" userId="6289d5d0-910a-4816-9bdf-c9a43bc4b550" providerId="ADAL" clId="{3489238A-80AB-4704-A101-AA1C44FD0743}" dt="2022-06-06T15:02:18.963" v="400" actId="165"/>
          <ac:grpSpMkLst>
            <pc:docMk/>
            <pc:sldMk cId="2535467620" sldId="2076138494"/>
            <ac:grpSpMk id="42" creationId="{61C8C924-C681-7A08-DCA8-6E015BE6F50D}"/>
          </ac:grpSpMkLst>
        </pc:grpChg>
        <pc:grpChg chg="add del mod ord">
          <ac:chgData name="Chris McKee" userId="6289d5d0-910a-4816-9bdf-c9a43bc4b550" providerId="ADAL" clId="{3489238A-80AB-4704-A101-AA1C44FD0743}" dt="2022-06-06T15:15:39.032" v="544" actId="165"/>
          <ac:grpSpMkLst>
            <pc:docMk/>
            <pc:sldMk cId="2535467620" sldId="2076138494"/>
            <ac:grpSpMk id="43" creationId="{909EAA1E-DCEA-7564-34AF-7FCC5B47E6AD}"/>
          </ac:grpSpMkLst>
        </pc:grpChg>
        <pc:grpChg chg="add del mod">
          <ac:chgData name="Chris McKee" userId="6289d5d0-910a-4816-9bdf-c9a43bc4b550" providerId="ADAL" clId="{3489238A-80AB-4704-A101-AA1C44FD0743}" dt="2022-06-06T15:12:35.190" v="520" actId="478"/>
          <ac:grpSpMkLst>
            <pc:docMk/>
            <pc:sldMk cId="2535467620" sldId="2076138494"/>
            <ac:grpSpMk id="45" creationId="{595F21CB-703A-B4E4-0005-1295FF1C3B4A}"/>
          </ac:grpSpMkLst>
        </pc:grpChg>
        <pc:grpChg chg="add del mod ord">
          <ac:chgData name="Chris McKee" userId="6289d5d0-910a-4816-9bdf-c9a43bc4b550" providerId="ADAL" clId="{3489238A-80AB-4704-A101-AA1C44FD0743}" dt="2022-06-06T15:16:23.913" v="556" actId="478"/>
          <ac:grpSpMkLst>
            <pc:docMk/>
            <pc:sldMk cId="2535467620" sldId="2076138494"/>
            <ac:grpSpMk id="71" creationId="{BDA233B4-2D97-2D21-F084-5FC1377135B7}"/>
          </ac:grpSpMkLst>
        </pc:grpChg>
        <pc:grpChg chg="add del mod">
          <ac:chgData name="Chris McKee" userId="6289d5d0-910a-4816-9bdf-c9a43bc4b550" providerId="ADAL" clId="{3489238A-80AB-4704-A101-AA1C44FD0743}" dt="2022-06-06T15:29:59.428" v="601" actId="165"/>
          <ac:grpSpMkLst>
            <pc:docMk/>
            <pc:sldMk cId="2535467620" sldId="2076138494"/>
            <ac:grpSpMk id="83" creationId="{5235E1FD-8C70-88B2-A95C-9AB790167C82}"/>
          </ac:grpSpMkLst>
        </pc:grpChg>
        <pc:grpChg chg="add del">
          <ac:chgData name="Chris McKee" userId="6289d5d0-910a-4816-9bdf-c9a43bc4b550" providerId="ADAL" clId="{3489238A-80AB-4704-A101-AA1C44FD0743}" dt="2022-06-06T16:24:22.578" v="705" actId="165"/>
          <ac:grpSpMkLst>
            <pc:docMk/>
            <pc:sldMk cId="2535467620" sldId="2076138494"/>
            <ac:grpSpMk id="104" creationId="{445290BC-065F-1F27-3DB2-BC133BE5C957}"/>
          </ac:grpSpMkLst>
        </pc:grpChg>
        <pc:grpChg chg="add del">
          <ac:chgData name="Chris McKee" userId="6289d5d0-910a-4816-9bdf-c9a43bc4b550" providerId="ADAL" clId="{3489238A-80AB-4704-A101-AA1C44FD0743}" dt="2022-06-06T16:24:55.809" v="710" actId="165"/>
          <ac:grpSpMkLst>
            <pc:docMk/>
            <pc:sldMk cId="2535467620" sldId="2076138494"/>
            <ac:grpSpMk id="105" creationId="{04D80310-66B0-E74B-F770-7C774339B383}"/>
          </ac:grpSpMkLst>
        </pc:grpChg>
        <pc:grpChg chg="add mod ord">
          <ac:chgData name="Chris McKee" userId="6289d5d0-910a-4816-9bdf-c9a43bc4b550" providerId="ADAL" clId="{3489238A-80AB-4704-A101-AA1C44FD0743}" dt="2022-06-06T16:29:06.715" v="745" actId="12789"/>
          <ac:grpSpMkLst>
            <pc:docMk/>
            <pc:sldMk cId="2535467620" sldId="2076138494"/>
            <ac:grpSpMk id="106" creationId="{19B659C0-7D30-8A20-96A3-338C2CA2E983}"/>
          </ac:grpSpMkLst>
        </pc:grpChg>
        <pc:grpChg chg="add mod">
          <ac:chgData name="Chris McKee" userId="6289d5d0-910a-4816-9bdf-c9a43bc4b550" providerId="ADAL" clId="{3489238A-80AB-4704-A101-AA1C44FD0743}" dt="2022-06-06T16:29:18.800" v="748" actId="12789"/>
          <ac:grpSpMkLst>
            <pc:docMk/>
            <pc:sldMk cId="2535467620" sldId="2076138494"/>
            <ac:grpSpMk id="107" creationId="{44BAC646-AA02-38EB-818D-99761B564032}"/>
          </ac:grpSpMkLst>
        </pc:grpChg>
        <pc:grpChg chg="add">
          <ac:chgData name="Chris McKee" userId="6289d5d0-910a-4816-9bdf-c9a43bc4b550" providerId="ADAL" clId="{3489238A-80AB-4704-A101-AA1C44FD0743}" dt="2022-06-06T16:26:26.181" v="715" actId="164"/>
          <ac:grpSpMkLst>
            <pc:docMk/>
            <pc:sldMk cId="2535467620" sldId="2076138494"/>
            <ac:grpSpMk id="108" creationId="{FE5A17EA-3116-4123-2998-DE02DEDF169C}"/>
          </ac:grpSpMkLst>
        </pc:grpChg>
        <pc:grpChg chg="add del">
          <ac:chgData name="Chris McKee" userId="6289d5d0-910a-4816-9bdf-c9a43bc4b550" providerId="ADAL" clId="{3489238A-80AB-4704-A101-AA1C44FD0743}" dt="2022-06-06T16:27:01.327" v="721" actId="165"/>
          <ac:grpSpMkLst>
            <pc:docMk/>
            <pc:sldMk cId="2535467620" sldId="2076138494"/>
            <ac:grpSpMk id="109" creationId="{9DC687B2-140E-2587-9D6D-D55376E641F0}"/>
          </ac:grpSpMkLst>
        </pc:grpChg>
        <pc:grpChg chg="add del">
          <ac:chgData name="Chris McKee" userId="6289d5d0-910a-4816-9bdf-c9a43bc4b550" providerId="ADAL" clId="{3489238A-80AB-4704-A101-AA1C44FD0743}" dt="2022-06-06T16:26:50.977" v="719" actId="165"/>
          <ac:grpSpMkLst>
            <pc:docMk/>
            <pc:sldMk cId="2535467620" sldId="2076138494"/>
            <ac:grpSpMk id="110" creationId="{86B9D22F-557D-1B94-C199-643968C826AF}"/>
          </ac:grpSpMkLst>
        </pc:grpChg>
        <pc:grpChg chg="add topLvl">
          <ac:chgData name="Chris McKee" userId="6289d5d0-910a-4816-9bdf-c9a43bc4b550" providerId="ADAL" clId="{3489238A-80AB-4704-A101-AA1C44FD0743}" dt="2022-06-06T16:28:18.156" v="736" actId="164"/>
          <ac:grpSpMkLst>
            <pc:docMk/>
            <pc:sldMk cId="2535467620" sldId="2076138494"/>
            <ac:grpSpMk id="111" creationId="{CF61E16F-FA1C-A69E-65BE-3231F26721B9}"/>
          </ac:grpSpMkLst>
        </pc:grpChg>
        <pc:grpChg chg="add mod topLvl">
          <ac:chgData name="Chris McKee" userId="6289d5d0-910a-4816-9bdf-c9a43bc4b550" providerId="ADAL" clId="{3489238A-80AB-4704-A101-AA1C44FD0743}" dt="2022-06-06T16:28:18.156" v="736" actId="164"/>
          <ac:grpSpMkLst>
            <pc:docMk/>
            <pc:sldMk cId="2535467620" sldId="2076138494"/>
            <ac:grpSpMk id="112" creationId="{7286C661-FF01-B62B-65D2-D627E7AA9714}"/>
          </ac:grpSpMkLst>
        </pc:grpChg>
        <pc:grpChg chg="add mod topLvl">
          <ac:chgData name="Chris McKee" userId="6289d5d0-910a-4816-9bdf-c9a43bc4b550" providerId="ADAL" clId="{3489238A-80AB-4704-A101-AA1C44FD0743}" dt="2022-06-06T16:28:18.156" v="736" actId="164"/>
          <ac:grpSpMkLst>
            <pc:docMk/>
            <pc:sldMk cId="2535467620" sldId="2076138494"/>
            <ac:grpSpMk id="113" creationId="{8C368A8D-588D-4A5E-006D-1E8329012B75}"/>
          </ac:grpSpMkLst>
        </pc:grpChg>
        <pc:grpChg chg="add topLvl">
          <ac:chgData name="Chris McKee" userId="6289d5d0-910a-4816-9bdf-c9a43bc4b550" providerId="ADAL" clId="{3489238A-80AB-4704-A101-AA1C44FD0743}" dt="2022-06-06T16:28:18.156" v="736" actId="164"/>
          <ac:grpSpMkLst>
            <pc:docMk/>
            <pc:sldMk cId="2535467620" sldId="2076138494"/>
            <ac:grpSpMk id="114" creationId="{D23068C6-58E1-BCF1-C978-A22442398FEE}"/>
          </ac:grpSpMkLst>
        </pc:grpChg>
        <pc:grpChg chg="add del mod ord">
          <ac:chgData name="Chris McKee" userId="6289d5d0-910a-4816-9bdf-c9a43bc4b550" providerId="ADAL" clId="{3489238A-80AB-4704-A101-AA1C44FD0743}" dt="2022-06-06T16:28:25.737" v="740" actId="167"/>
          <ac:grpSpMkLst>
            <pc:docMk/>
            <pc:sldMk cId="2535467620" sldId="2076138494"/>
            <ac:grpSpMk id="115" creationId="{1D67BE3D-84D8-39F8-415B-26A02C66B115}"/>
          </ac:grpSpMkLst>
        </pc:grpChg>
        <pc:grpChg chg="add del">
          <ac:chgData name="Chris McKee" userId="6289d5d0-910a-4816-9bdf-c9a43bc4b550" providerId="ADAL" clId="{3489238A-80AB-4704-A101-AA1C44FD0743}" dt="2022-06-06T16:28:12.767" v="730" actId="164"/>
          <ac:grpSpMkLst>
            <pc:docMk/>
            <pc:sldMk cId="2535467620" sldId="2076138494"/>
            <ac:grpSpMk id="116" creationId="{8A7CA60A-9987-B224-429D-E759D9EC9B64}"/>
          </ac:grpSpMkLst>
        </pc:grpChg>
        <pc:grpChg chg="add mod">
          <ac:chgData name="Chris McKee" userId="6289d5d0-910a-4816-9bdf-c9a43bc4b550" providerId="ADAL" clId="{3489238A-80AB-4704-A101-AA1C44FD0743}" dt="2022-06-06T16:29:26.084" v="750" actId="12788"/>
          <ac:grpSpMkLst>
            <pc:docMk/>
            <pc:sldMk cId="2535467620" sldId="2076138494"/>
            <ac:grpSpMk id="117" creationId="{44B357F3-398B-4380-581B-59BF2D1FF6A0}"/>
          </ac:grpSpMkLst>
        </pc:grpChg>
        <pc:grpChg chg="add mod">
          <ac:chgData name="Chris McKee" userId="6289d5d0-910a-4816-9bdf-c9a43bc4b550" providerId="ADAL" clId="{3489238A-80AB-4704-A101-AA1C44FD0743}" dt="2022-06-06T16:29:26.084" v="750" actId="12788"/>
          <ac:grpSpMkLst>
            <pc:docMk/>
            <pc:sldMk cId="2535467620" sldId="2076138494"/>
            <ac:grpSpMk id="118" creationId="{98287CFE-A3A3-C88F-FACF-8EBD744F5C95}"/>
          </ac:grpSpMkLst>
        </pc:grpChg>
        <pc:grpChg chg="add mod">
          <ac:chgData name="Chris McKee" userId="6289d5d0-910a-4816-9bdf-c9a43bc4b550" providerId="ADAL" clId="{3489238A-80AB-4704-A101-AA1C44FD0743}" dt="2022-06-06T16:29:45.417" v="752" actId="1076"/>
          <ac:grpSpMkLst>
            <pc:docMk/>
            <pc:sldMk cId="2535467620" sldId="2076138494"/>
            <ac:grpSpMk id="119" creationId="{C3A40C9B-9E94-A0F5-4704-C334C891029B}"/>
          </ac:grpSpMkLst>
        </pc:grpChg>
        <pc:picChg chg="mod ord">
          <ac:chgData name="Chris McKee" userId="6289d5d0-910a-4816-9bdf-c9a43bc4b550" providerId="ADAL" clId="{3489238A-80AB-4704-A101-AA1C44FD0743}" dt="2022-06-06T15:17:10.222" v="570" actId="1076"/>
          <ac:picMkLst>
            <pc:docMk/>
            <pc:sldMk cId="2535467620" sldId="2076138494"/>
            <ac:picMk id="3" creationId="{037EA1F0-D4AD-5293-1EC7-F817C5B0B8E9}"/>
          </ac:picMkLst>
        </pc:picChg>
        <pc:picChg chg="del mod">
          <ac:chgData name="Chris McKee" userId="6289d5d0-910a-4816-9bdf-c9a43bc4b550" providerId="ADAL" clId="{3489238A-80AB-4704-A101-AA1C44FD0743}" dt="2022-06-06T14:51:28.222" v="223" actId="478"/>
          <ac:picMkLst>
            <pc:docMk/>
            <pc:sldMk cId="2535467620" sldId="2076138494"/>
            <ac:picMk id="5" creationId="{83A15281-91D8-5F3D-8471-7572B8BC803C}"/>
          </ac:picMkLst>
        </pc:picChg>
        <pc:picChg chg="del mod">
          <ac:chgData name="Chris McKee" userId="6289d5d0-910a-4816-9bdf-c9a43bc4b550" providerId="ADAL" clId="{3489238A-80AB-4704-A101-AA1C44FD0743}" dt="2022-06-06T14:51:22.647" v="219" actId="478"/>
          <ac:picMkLst>
            <pc:docMk/>
            <pc:sldMk cId="2535467620" sldId="2076138494"/>
            <ac:picMk id="6" creationId="{881977CE-63E3-4CC1-ADCB-5F7DB5696E3E}"/>
          </ac:picMkLst>
        </pc:picChg>
        <pc:picChg chg="del mod">
          <ac:chgData name="Chris McKee" userId="6289d5d0-910a-4816-9bdf-c9a43bc4b550" providerId="ADAL" clId="{3489238A-80AB-4704-A101-AA1C44FD0743}" dt="2022-06-06T15:00:21.678" v="390" actId="478"/>
          <ac:picMkLst>
            <pc:docMk/>
            <pc:sldMk cId="2535467620" sldId="2076138494"/>
            <ac:picMk id="7" creationId="{D9D77AD2-5890-A121-4DFB-CA0A2BF8D2A8}"/>
          </ac:picMkLst>
        </pc:picChg>
        <pc:picChg chg="del">
          <ac:chgData name="Chris McKee" userId="6289d5d0-910a-4816-9bdf-c9a43bc4b550" providerId="ADAL" clId="{3489238A-80AB-4704-A101-AA1C44FD0743}" dt="2022-06-02T15:59:48.227" v="63" actId="478"/>
          <ac:picMkLst>
            <pc:docMk/>
            <pc:sldMk cId="2535467620" sldId="2076138494"/>
            <ac:picMk id="12" creationId="{FD9CAEDD-B8D1-381A-9C2A-A9B609C2E8AF}"/>
          </ac:picMkLst>
        </pc:picChg>
        <pc:picChg chg="add mod topLvl">
          <ac:chgData name="Chris McKee" userId="6289d5d0-910a-4816-9bdf-c9a43bc4b550" providerId="ADAL" clId="{3489238A-80AB-4704-A101-AA1C44FD0743}" dt="2022-06-06T16:24:30.348" v="706" actId="12788"/>
          <ac:picMkLst>
            <pc:docMk/>
            <pc:sldMk cId="2535467620" sldId="2076138494"/>
            <ac:picMk id="31" creationId="{6E64A439-5BC2-7A9B-67FD-4BD98FEA4C43}"/>
          </ac:picMkLst>
        </pc:picChg>
        <pc:picChg chg="add del mod">
          <ac:chgData name="Chris McKee" userId="6289d5d0-910a-4816-9bdf-c9a43bc4b550" providerId="ADAL" clId="{3489238A-80AB-4704-A101-AA1C44FD0743}" dt="2022-06-06T14:50:57.819" v="216" actId="478"/>
          <ac:picMkLst>
            <pc:docMk/>
            <pc:sldMk cId="2535467620" sldId="2076138494"/>
            <ac:picMk id="32" creationId="{955123BC-1C1B-E3ED-CD2F-0B5ADA5A9AC9}"/>
          </ac:picMkLst>
        </pc:picChg>
        <pc:picChg chg="add del mod">
          <ac:chgData name="Chris McKee" userId="6289d5d0-910a-4816-9bdf-c9a43bc4b550" providerId="ADAL" clId="{3489238A-80AB-4704-A101-AA1C44FD0743}" dt="2022-06-06T14:50:57.819" v="216" actId="478"/>
          <ac:picMkLst>
            <pc:docMk/>
            <pc:sldMk cId="2535467620" sldId="2076138494"/>
            <ac:picMk id="33" creationId="{1DEB9A5F-A019-6AD7-5B2D-EA4EC117DF02}"/>
          </ac:picMkLst>
        </pc:picChg>
        <pc:picChg chg="add del mod">
          <ac:chgData name="Chris McKee" userId="6289d5d0-910a-4816-9bdf-c9a43bc4b550" providerId="ADAL" clId="{3489238A-80AB-4704-A101-AA1C44FD0743}" dt="2022-06-06T14:50:57.819" v="216" actId="478"/>
          <ac:picMkLst>
            <pc:docMk/>
            <pc:sldMk cId="2535467620" sldId="2076138494"/>
            <ac:picMk id="34" creationId="{17445F45-67F0-FC4A-C6B7-0F184F38CD99}"/>
          </ac:picMkLst>
        </pc:picChg>
        <pc:picChg chg="add mod">
          <ac:chgData name="Chris McKee" userId="6289d5d0-910a-4816-9bdf-c9a43bc4b550" providerId="ADAL" clId="{3489238A-80AB-4704-A101-AA1C44FD0743}" dt="2022-06-06T14:51:56.843" v="231" actId="571"/>
          <ac:picMkLst>
            <pc:docMk/>
            <pc:sldMk cId="2535467620" sldId="2076138494"/>
            <ac:picMk id="40" creationId="{F71F3B7D-FB8A-D1C4-024F-93D38E957A68}"/>
          </ac:picMkLst>
        </pc:picChg>
        <pc:picChg chg="mod">
          <ac:chgData name="Chris McKee" userId="6289d5d0-910a-4816-9bdf-c9a43bc4b550" providerId="ADAL" clId="{3489238A-80AB-4704-A101-AA1C44FD0743}" dt="2022-06-06T15:00:28.451" v="392"/>
          <ac:picMkLst>
            <pc:docMk/>
            <pc:sldMk cId="2535467620" sldId="2076138494"/>
            <ac:picMk id="46" creationId="{799BC964-F97F-643F-D27D-7E6A575753EC}"/>
          </ac:picMkLst>
        </pc:picChg>
        <pc:picChg chg="mod">
          <ac:chgData name="Chris McKee" userId="6289d5d0-910a-4816-9bdf-c9a43bc4b550" providerId="ADAL" clId="{3489238A-80AB-4704-A101-AA1C44FD0743}" dt="2022-06-06T15:12:38.679" v="521"/>
          <ac:picMkLst>
            <pc:docMk/>
            <pc:sldMk cId="2535467620" sldId="2076138494"/>
            <ac:picMk id="72" creationId="{609F9513-5C2B-A65B-596C-7D19E75C92DE}"/>
          </ac:picMkLst>
        </pc:picChg>
        <pc:picChg chg="add mod topLvl">
          <ac:chgData name="Chris McKee" userId="6289d5d0-910a-4816-9bdf-c9a43bc4b550" providerId="ADAL" clId="{3489238A-80AB-4704-A101-AA1C44FD0743}" dt="2022-06-06T16:25:03.783" v="711" actId="12788"/>
          <ac:picMkLst>
            <pc:docMk/>
            <pc:sldMk cId="2535467620" sldId="2076138494"/>
            <ac:picMk id="80" creationId="{AB2AA4B7-3EAF-7470-5316-3821F3009957}"/>
          </ac:picMkLst>
        </pc:picChg>
        <pc:cxnChg chg="del mod">
          <ac:chgData name="Chris McKee" userId="6289d5d0-910a-4816-9bdf-c9a43bc4b550" providerId="ADAL" clId="{3489238A-80AB-4704-A101-AA1C44FD0743}" dt="2022-06-06T14:44:42.576" v="84" actId="478"/>
          <ac:cxnSpMkLst>
            <pc:docMk/>
            <pc:sldMk cId="2535467620" sldId="2076138494"/>
            <ac:cxnSpMk id="8" creationId="{803EE296-2893-61D3-3A2B-928F17731DFC}"/>
          </ac:cxnSpMkLst>
        </pc:cxnChg>
        <pc:cxnChg chg="del mod">
          <ac:chgData name="Chris McKee" userId="6289d5d0-910a-4816-9bdf-c9a43bc4b550" providerId="ADAL" clId="{3489238A-80AB-4704-A101-AA1C44FD0743}" dt="2022-06-06T14:44:41.571" v="83" actId="478"/>
          <ac:cxnSpMkLst>
            <pc:docMk/>
            <pc:sldMk cId="2535467620" sldId="2076138494"/>
            <ac:cxnSpMk id="9" creationId="{0F02E129-F36B-E5A8-8B5E-3D7DCE910579}"/>
          </ac:cxnSpMkLst>
        </pc:cxnChg>
        <pc:cxnChg chg="del mod">
          <ac:chgData name="Chris McKee" userId="6289d5d0-910a-4816-9bdf-c9a43bc4b550" providerId="ADAL" clId="{3489238A-80AB-4704-A101-AA1C44FD0743}" dt="2022-06-06T14:44:43.661" v="85" actId="478"/>
          <ac:cxnSpMkLst>
            <pc:docMk/>
            <pc:sldMk cId="2535467620" sldId="2076138494"/>
            <ac:cxnSpMk id="10" creationId="{8F371A98-4825-C6CE-0684-70CC7DD07151}"/>
          </ac:cxnSpMkLst>
        </pc:cxnChg>
        <pc:cxnChg chg="del">
          <ac:chgData name="Chris McKee" userId="6289d5d0-910a-4816-9bdf-c9a43bc4b550" providerId="ADAL" clId="{3489238A-80AB-4704-A101-AA1C44FD0743}" dt="2022-06-02T15:56:41.675" v="6" actId="478"/>
          <ac:cxnSpMkLst>
            <pc:docMk/>
            <pc:sldMk cId="2535467620" sldId="2076138494"/>
            <ac:cxnSpMk id="46" creationId="{75357B2A-F046-A264-B5F2-D9DB0AAA8426}"/>
          </ac:cxnSpMkLst>
        </pc:cxnChg>
        <pc:cxnChg chg="add del mod">
          <ac:chgData name="Chris McKee" userId="6289d5d0-910a-4816-9bdf-c9a43bc4b550" providerId="ADAL" clId="{3489238A-80AB-4704-A101-AA1C44FD0743}" dt="2022-06-06T15:02:03.241" v="398" actId="478"/>
          <ac:cxnSpMkLst>
            <pc:docMk/>
            <pc:sldMk cId="2535467620" sldId="2076138494"/>
            <ac:cxnSpMk id="70" creationId="{EB3BA8C2-CC55-E5D7-E876-D2295D78DE7B}"/>
          </ac:cxnSpMkLst>
        </pc:cxnChg>
      </pc:sldChg>
    </pc:docChg>
  </pc:docChgLst>
  <pc:docChgLst>
    <pc:chgData name="Walid Amro" userId="S::waamro@microsoft.com::905df89b-28d8-4943-9387-4e15c612d1d4" providerId="AD" clId="Web-{F672BA87-EFFD-431F-9865-93AFF5F6A746}"/>
    <pc:docChg chg="modSld">
      <pc:chgData name="Walid Amro" userId="S::waamro@microsoft.com::905df89b-28d8-4943-9387-4e15c612d1d4" providerId="AD" clId="Web-{F672BA87-EFFD-431F-9865-93AFF5F6A746}" dt="2021-08-18T09:19:53.121" v="6" actId="20577"/>
      <pc:docMkLst>
        <pc:docMk/>
      </pc:docMkLst>
      <pc:sldChg chg="modSp">
        <pc:chgData name="Walid Amro" userId="S::waamro@microsoft.com::905df89b-28d8-4943-9387-4e15c612d1d4" providerId="AD" clId="Web-{F672BA87-EFFD-431F-9865-93AFF5F6A746}" dt="2021-08-18T09:19:53.121" v="6" actId="20577"/>
        <pc:sldMkLst>
          <pc:docMk/>
          <pc:sldMk cId="3387340258" sldId="2076138414"/>
        </pc:sldMkLst>
        <pc:spChg chg="mod">
          <ac:chgData name="Walid Amro" userId="S::waamro@microsoft.com::905df89b-28d8-4943-9387-4e15c612d1d4" providerId="AD" clId="Web-{F672BA87-EFFD-431F-9865-93AFF5F6A746}" dt="2021-08-18T09:19:53.121" v="6" actId="20577"/>
          <ac:spMkLst>
            <pc:docMk/>
            <pc:sldMk cId="3387340258" sldId="2076138414"/>
            <ac:spMk id="6" creationId="{00000000-0000-0000-0000-000000000000}"/>
          </ac:spMkLst>
        </pc:spChg>
      </pc:sldChg>
    </pc:docChg>
  </pc:docChgLst>
  <pc:docChgLst>
    <pc:chgData name="Mitul Shah" userId="S::mitulshah@microsoft.com::7c5814cd-d3c9-4359-8376-58faf53cd4df" providerId="AD" clId="Web-{E7D5F5BA-99C4-4569-AFB9-D6A2002A479F}"/>
    <pc:docChg chg="modSld">
      <pc:chgData name="Mitul Shah" userId="S::mitulshah@microsoft.com::7c5814cd-d3c9-4359-8376-58faf53cd4df" providerId="AD" clId="Web-{E7D5F5BA-99C4-4569-AFB9-D6A2002A479F}" dt="2021-10-18T19:33:02.756" v="15" actId="20577"/>
      <pc:docMkLst>
        <pc:docMk/>
      </pc:docMkLst>
      <pc:sldChg chg="modSp">
        <pc:chgData name="Mitul Shah" userId="S::mitulshah@microsoft.com::7c5814cd-d3c9-4359-8376-58faf53cd4df" providerId="AD" clId="Web-{E7D5F5BA-99C4-4569-AFB9-D6A2002A479F}" dt="2021-10-18T19:33:02.756" v="15" actId="20577"/>
        <pc:sldMkLst>
          <pc:docMk/>
          <pc:sldMk cId="92773590" sldId="2076138468"/>
        </pc:sldMkLst>
        <pc:spChg chg="mod">
          <ac:chgData name="Mitul Shah" userId="S::mitulshah@microsoft.com::7c5814cd-d3c9-4359-8376-58faf53cd4df" providerId="AD" clId="Web-{E7D5F5BA-99C4-4569-AFB9-D6A2002A479F}" dt="2021-10-18T19:33:02.756" v="15" actId="20577"/>
          <ac:spMkLst>
            <pc:docMk/>
            <pc:sldMk cId="92773590" sldId="2076138468"/>
            <ac:spMk id="3" creationId="{D2D5D6E4-6B8F-E04E-97F2-F97D7B33081A}"/>
          </ac:spMkLst>
        </pc:spChg>
      </pc:sldChg>
    </pc:docChg>
  </pc:docChgLst>
  <pc:docChgLst>
    <pc:chgData name="Walid Amro" userId="905df89b-28d8-4943-9387-4e15c612d1d4" providerId="ADAL" clId="{8456077E-4CE0-425F-9688-C65C69BCE87F}"/>
    <pc:docChg chg="undo custSel addSld delSld modSld sldOrd">
      <pc:chgData name="Walid Amro" userId="905df89b-28d8-4943-9387-4e15c612d1d4" providerId="ADAL" clId="{8456077E-4CE0-425F-9688-C65C69BCE87F}" dt="2022-02-07T18:23:54.664" v="1514"/>
      <pc:docMkLst>
        <pc:docMk/>
      </pc:docMkLst>
      <pc:sldChg chg="modSp mod modAnim">
        <pc:chgData name="Walid Amro" userId="905df89b-28d8-4943-9387-4e15c612d1d4" providerId="ADAL" clId="{8456077E-4CE0-425F-9688-C65C69BCE87F}" dt="2022-02-07T16:29:36.239" v="1385"/>
        <pc:sldMkLst>
          <pc:docMk/>
          <pc:sldMk cId="3968036998" sldId="2076138409"/>
        </pc:sldMkLst>
        <pc:spChg chg="mod">
          <ac:chgData name="Walid Amro" userId="905df89b-28d8-4943-9387-4e15c612d1d4" providerId="ADAL" clId="{8456077E-4CE0-425F-9688-C65C69BCE87F}" dt="2022-01-31T20:10:02.133" v="593" actId="20577"/>
          <ac:spMkLst>
            <pc:docMk/>
            <pc:sldMk cId="3968036998" sldId="2076138409"/>
            <ac:spMk id="16" creationId="{D2C3EA46-6519-431B-97B2-DB7C284266B8}"/>
          </ac:spMkLst>
        </pc:spChg>
      </pc:sldChg>
      <pc:sldChg chg="modSp mod modAnim modNotesTx">
        <pc:chgData name="Walid Amro" userId="905df89b-28d8-4943-9387-4e15c612d1d4" providerId="ADAL" clId="{8456077E-4CE0-425F-9688-C65C69BCE87F}" dt="2022-02-07T16:32:31.710" v="1395"/>
        <pc:sldMkLst>
          <pc:docMk/>
          <pc:sldMk cId="268486024" sldId="2076138410"/>
        </pc:sldMkLst>
        <pc:spChg chg="mod">
          <ac:chgData name="Walid Amro" userId="905df89b-28d8-4943-9387-4e15c612d1d4" providerId="ADAL" clId="{8456077E-4CE0-425F-9688-C65C69BCE87F}" dt="2022-02-07T01:57:37.876" v="1235" actId="1076"/>
          <ac:spMkLst>
            <pc:docMk/>
            <pc:sldMk cId="268486024" sldId="2076138410"/>
            <ac:spMk id="9" creationId="{3F53897D-E16C-4982-99D0-7E560574013A}"/>
          </ac:spMkLst>
        </pc:spChg>
        <pc:spChg chg="mod">
          <ac:chgData name="Walid Amro" userId="905df89b-28d8-4943-9387-4e15c612d1d4" providerId="ADAL" clId="{8456077E-4CE0-425F-9688-C65C69BCE87F}" dt="2022-02-07T01:56:48.847" v="1230" actId="403"/>
          <ac:spMkLst>
            <pc:docMk/>
            <pc:sldMk cId="268486024" sldId="2076138410"/>
            <ac:spMk id="11" creationId="{B1D63CB1-32A2-4A8F-AA29-D53F61EFD1B9}"/>
          </ac:spMkLst>
        </pc:spChg>
        <pc:spChg chg="mod">
          <ac:chgData name="Walid Amro" userId="905df89b-28d8-4943-9387-4e15c612d1d4" providerId="ADAL" clId="{8456077E-4CE0-425F-9688-C65C69BCE87F}" dt="2022-02-07T01:57:31.428" v="1234" actId="1076"/>
          <ac:spMkLst>
            <pc:docMk/>
            <pc:sldMk cId="268486024" sldId="2076138410"/>
            <ac:spMk id="13" creationId="{236B84D5-AD1F-4A84-83A7-BCAC9ABD00EA}"/>
          </ac:spMkLst>
        </pc:spChg>
        <pc:spChg chg="mod">
          <ac:chgData name="Walid Amro" userId="905df89b-28d8-4943-9387-4e15c612d1d4" providerId="ADAL" clId="{8456077E-4CE0-425F-9688-C65C69BCE87F}" dt="2022-02-07T01:57:17.066" v="1232" actId="1076"/>
          <ac:spMkLst>
            <pc:docMk/>
            <pc:sldMk cId="268486024" sldId="2076138410"/>
            <ac:spMk id="14" creationId="{2C281C5D-3132-4D90-A939-4D86F5043412}"/>
          </ac:spMkLst>
        </pc:spChg>
        <pc:spChg chg="mod">
          <ac:chgData name="Walid Amro" userId="905df89b-28d8-4943-9387-4e15c612d1d4" providerId="ADAL" clId="{8456077E-4CE0-425F-9688-C65C69BCE87F}" dt="2022-02-07T01:58:12.390" v="1246" actId="1076"/>
          <ac:spMkLst>
            <pc:docMk/>
            <pc:sldMk cId="268486024" sldId="2076138410"/>
            <ac:spMk id="33" creationId="{862A35F2-A764-4C43-9805-2921A2184EA4}"/>
          </ac:spMkLst>
        </pc:spChg>
        <pc:spChg chg="mod">
          <ac:chgData name="Walid Amro" userId="905df89b-28d8-4943-9387-4e15c612d1d4" providerId="ADAL" clId="{8456077E-4CE0-425F-9688-C65C69BCE87F}" dt="2022-02-07T01:59:01.460" v="1254" actId="1076"/>
          <ac:spMkLst>
            <pc:docMk/>
            <pc:sldMk cId="268486024" sldId="2076138410"/>
            <ac:spMk id="37" creationId="{E227E55E-DA6D-4143-8214-07414E06432B}"/>
          </ac:spMkLst>
        </pc:spChg>
        <pc:spChg chg="mod">
          <ac:chgData name="Walid Amro" userId="905df89b-28d8-4943-9387-4e15c612d1d4" providerId="ADAL" clId="{8456077E-4CE0-425F-9688-C65C69BCE87F}" dt="2022-02-07T01:58:48.210" v="1252" actId="1076"/>
          <ac:spMkLst>
            <pc:docMk/>
            <pc:sldMk cId="268486024" sldId="2076138410"/>
            <ac:spMk id="38" creationId="{1D35F5B0-F738-4668-B294-8049DBA947C5}"/>
          </ac:spMkLst>
        </pc:spChg>
        <pc:spChg chg="mod">
          <ac:chgData name="Walid Amro" userId="905df89b-28d8-4943-9387-4e15c612d1d4" providerId="ADAL" clId="{8456077E-4CE0-425F-9688-C65C69BCE87F}" dt="2022-02-07T01:59:07.704" v="1255" actId="1076"/>
          <ac:spMkLst>
            <pc:docMk/>
            <pc:sldMk cId="268486024" sldId="2076138410"/>
            <ac:spMk id="39" creationId="{5329D169-E594-4F7E-9757-15BCAA2F8A3D}"/>
          </ac:spMkLst>
        </pc:spChg>
        <pc:spChg chg="mod">
          <ac:chgData name="Walid Amro" userId="905df89b-28d8-4943-9387-4e15c612d1d4" providerId="ADAL" clId="{8456077E-4CE0-425F-9688-C65C69BCE87F}" dt="2022-02-07T01:58:42.118" v="1251" actId="1076"/>
          <ac:spMkLst>
            <pc:docMk/>
            <pc:sldMk cId="268486024" sldId="2076138410"/>
            <ac:spMk id="40" creationId="{7A873786-5B3C-4C73-9A12-A991CBFC3323}"/>
          </ac:spMkLst>
        </pc:spChg>
        <pc:grpChg chg="mod">
          <ac:chgData name="Walid Amro" userId="905df89b-28d8-4943-9387-4e15c612d1d4" providerId="ADAL" clId="{8456077E-4CE0-425F-9688-C65C69BCE87F}" dt="2022-02-07T01:58:15.548" v="1247" actId="1076"/>
          <ac:grpSpMkLst>
            <pc:docMk/>
            <pc:sldMk cId="268486024" sldId="2076138410"/>
            <ac:grpSpMk id="15" creationId="{6E9ACFA3-EFB7-4AD0-9E3C-98D92166DB97}"/>
          </ac:grpSpMkLst>
        </pc:grpChg>
        <pc:grpChg chg="mod">
          <ac:chgData name="Walid Amro" userId="905df89b-28d8-4943-9387-4e15c612d1d4" providerId="ADAL" clId="{8456077E-4CE0-425F-9688-C65C69BCE87F}" dt="2022-02-07T01:58:07.931" v="1245" actId="1076"/>
          <ac:grpSpMkLst>
            <pc:docMk/>
            <pc:sldMk cId="268486024" sldId="2076138410"/>
            <ac:grpSpMk id="34" creationId="{8756E850-244C-43D8-A7AE-C226A546C037}"/>
          </ac:grpSpMkLst>
        </pc:grpChg>
        <pc:picChg chg="mod">
          <ac:chgData name="Walid Amro" userId="905df89b-28d8-4943-9387-4e15c612d1d4" providerId="ADAL" clId="{8456077E-4CE0-425F-9688-C65C69BCE87F}" dt="2022-02-07T01:57:28.642" v="1233" actId="1076"/>
          <ac:picMkLst>
            <pc:docMk/>
            <pc:sldMk cId="268486024" sldId="2076138410"/>
            <ac:picMk id="12" creationId="{5E876830-EB8C-47DE-9FB9-8F1E977B7571}"/>
          </ac:picMkLst>
        </pc:picChg>
      </pc:sldChg>
      <pc:sldChg chg="modSp mod modAnim">
        <pc:chgData name="Walid Amro" userId="905df89b-28d8-4943-9387-4e15c612d1d4" providerId="ADAL" clId="{8456077E-4CE0-425F-9688-C65C69BCE87F}" dt="2022-02-07T18:16:43.333" v="1498"/>
        <pc:sldMkLst>
          <pc:docMk/>
          <pc:sldMk cId="113621815" sldId="2076138411"/>
        </pc:sldMkLst>
        <pc:grpChg chg="mod">
          <ac:chgData name="Walid Amro" userId="905df89b-28d8-4943-9387-4e15c612d1d4" providerId="ADAL" clId="{8456077E-4CE0-425F-9688-C65C69BCE87F}" dt="2022-02-07T16:35:16.052" v="1411" actId="1076"/>
          <ac:grpSpMkLst>
            <pc:docMk/>
            <pc:sldMk cId="113621815" sldId="2076138411"/>
            <ac:grpSpMk id="28" creationId="{3506933A-6D81-47B5-B0BF-75FCEDE51F2B}"/>
          </ac:grpSpMkLst>
        </pc:grpChg>
      </pc:sldChg>
      <pc:sldChg chg="modAnim">
        <pc:chgData name="Walid Amro" userId="905df89b-28d8-4943-9387-4e15c612d1d4" providerId="ADAL" clId="{8456077E-4CE0-425F-9688-C65C69BCE87F}" dt="2022-02-07T18:20:08.691" v="1506"/>
        <pc:sldMkLst>
          <pc:docMk/>
          <pc:sldMk cId="2719526966" sldId="2076138412"/>
        </pc:sldMkLst>
      </pc:sldChg>
      <pc:sldChg chg="addSp delSp modSp mod modAnim">
        <pc:chgData name="Walid Amro" userId="905df89b-28d8-4943-9387-4e15c612d1d4" providerId="ADAL" clId="{8456077E-4CE0-425F-9688-C65C69BCE87F}" dt="2022-02-07T18:23:54.664" v="1514"/>
        <pc:sldMkLst>
          <pc:docMk/>
          <pc:sldMk cId="2356064741" sldId="2076138413"/>
        </pc:sldMkLst>
        <pc:spChg chg="add mod">
          <ac:chgData name="Walid Amro" userId="905df89b-28d8-4943-9387-4e15c612d1d4" providerId="ADAL" clId="{8456077E-4CE0-425F-9688-C65C69BCE87F}" dt="2022-01-31T17:30:24.974" v="573" actId="1076"/>
          <ac:spMkLst>
            <pc:docMk/>
            <pc:sldMk cId="2356064741" sldId="2076138413"/>
            <ac:spMk id="5" creationId="{8B180A23-0A9A-4B35-86FD-762A98BCB2B9}"/>
          </ac:spMkLst>
        </pc:spChg>
        <pc:spChg chg="add mod">
          <ac:chgData name="Walid Amro" userId="905df89b-28d8-4943-9387-4e15c612d1d4" providerId="ADAL" clId="{8456077E-4CE0-425F-9688-C65C69BCE87F}" dt="2022-01-31T17:27:06.569" v="548" actId="20577"/>
          <ac:spMkLst>
            <pc:docMk/>
            <pc:sldMk cId="2356064741" sldId="2076138413"/>
            <ac:spMk id="25" creationId="{DB7517F8-5718-494F-AC02-8B6E18F9DF83}"/>
          </ac:spMkLst>
        </pc:spChg>
        <pc:spChg chg="add del">
          <ac:chgData name="Walid Amro" userId="905df89b-28d8-4943-9387-4e15c612d1d4" providerId="ADAL" clId="{8456077E-4CE0-425F-9688-C65C69BCE87F}" dt="2022-01-31T17:27:58.968" v="555" actId="22"/>
          <ac:spMkLst>
            <pc:docMk/>
            <pc:sldMk cId="2356064741" sldId="2076138413"/>
            <ac:spMk id="26" creationId="{BE8D37EF-3570-4624-B57D-7FE6F5870AB0}"/>
          </ac:spMkLst>
        </pc:spChg>
        <pc:spChg chg="add mod">
          <ac:chgData name="Walid Amro" userId="905df89b-28d8-4943-9387-4e15c612d1d4" providerId="ADAL" clId="{8456077E-4CE0-425F-9688-C65C69BCE87F}" dt="2022-02-07T16:40:29.323" v="1447" actId="1076"/>
          <ac:spMkLst>
            <pc:docMk/>
            <pc:sldMk cId="2356064741" sldId="2076138413"/>
            <ac:spMk id="27" creationId="{440AE677-EA05-450E-905A-6054B4BF98D2}"/>
          </ac:spMkLst>
        </pc:spChg>
        <pc:spChg chg="mod">
          <ac:chgData name="Walid Amro" userId="905df89b-28d8-4943-9387-4e15c612d1d4" providerId="ADAL" clId="{8456077E-4CE0-425F-9688-C65C69BCE87F}" dt="2022-01-31T17:26:47.093" v="541" actId="1076"/>
          <ac:spMkLst>
            <pc:docMk/>
            <pc:sldMk cId="2356064741" sldId="2076138413"/>
            <ac:spMk id="50" creationId="{880EA436-26C9-4AF3-B62E-E5950E55BF24}"/>
          </ac:spMkLst>
        </pc:spChg>
        <pc:spChg chg="mod">
          <ac:chgData name="Walid Amro" userId="905df89b-28d8-4943-9387-4e15c612d1d4" providerId="ADAL" clId="{8456077E-4CE0-425F-9688-C65C69BCE87F}" dt="2022-01-31T17:22:39.249" v="511" actId="14100"/>
          <ac:spMkLst>
            <pc:docMk/>
            <pc:sldMk cId="2356064741" sldId="2076138413"/>
            <ac:spMk id="51" creationId="{1A31AABD-6130-4015-BC88-6B585C1D6B41}"/>
          </ac:spMkLst>
        </pc:spChg>
        <pc:spChg chg="mod">
          <ac:chgData name="Walid Amro" userId="905df89b-28d8-4943-9387-4e15c612d1d4" providerId="ADAL" clId="{8456077E-4CE0-425F-9688-C65C69BCE87F}" dt="2022-01-31T17:29:59.142" v="572" actId="1076"/>
          <ac:spMkLst>
            <pc:docMk/>
            <pc:sldMk cId="2356064741" sldId="2076138413"/>
            <ac:spMk id="52" creationId="{77C84840-DBEE-4FF2-ABAD-2A0146F56363}"/>
          </ac:spMkLst>
        </pc:spChg>
        <pc:spChg chg="mod">
          <ac:chgData name="Walid Amro" userId="905df89b-28d8-4943-9387-4e15c612d1d4" providerId="ADAL" clId="{8456077E-4CE0-425F-9688-C65C69BCE87F}" dt="2022-01-31T17:22:59.480" v="513" actId="1076"/>
          <ac:spMkLst>
            <pc:docMk/>
            <pc:sldMk cId="2356064741" sldId="2076138413"/>
            <ac:spMk id="53" creationId="{1A0CE066-A1DA-4D52-868D-A1BC0E4A065D}"/>
          </ac:spMkLst>
        </pc:spChg>
        <pc:spChg chg="del">
          <ac:chgData name="Walid Amro" userId="905df89b-28d8-4943-9387-4e15c612d1d4" providerId="ADAL" clId="{8456077E-4CE0-425F-9688-C65C69BCE87F}" dt="2022-01-31T17:24:46.860" v="526" actId="478"/>
          <ac:spMkLst>
            <pc:docMk/>
            <pc:sldMk cId="2356064741" sldId="2076138413"/>
            <ac:spMk id="61" creationId="{ECEBB3B9-8739-45B1-A27B-36DBBE8D0532}"/>
          </ac:spMkLst>
        </pc:spChg>
        <pc:spChg chg="mod topLvl">
          <ac:chgData name="Walid Amro" userId="905df89b-28d8-4943-9387-4e15c612d1d4" providerId="ADAL" clId="{8456077E-4CE0-425F-9688-C65C69BCE87F}" dt="2022-01-31T17:32:50.681" v="576" actId="1076"/>
          <ac:spMkLst>
            <pc:docMk/>
            <pc:sldMk cId="2356064741" sldId="2076138413"/>
            <ac:spMk id="67" creationId="{BB9AEB09-E56B-4D2E-910E-15040D11EAC1}"/>
          </ac:spMkLst>
        </pc:spChg>
        <pc:spChg chg="mod topLvl">
          <ac:chgData name="Walid Amro" userId="905df89b-28d8-4943-9387-4e15c612d1d4" providerId="ADAL" clId="{8456077E-4CE0-425F-9688-C65C69BCE87F}" dt="2022-01-31T17:04:00.702" v="392" actId="1076"/>
          <ac:spMkLst>
            <pc:docMk/>
            <pc:sldMk cId="2356064741" sldId="2076138413"/>
            <ac:spMk id="114" creationId="{7C19FFE0-F1AF-401D-A5CF-151CB6033D0F}"/>
          </ac:spMkLst>
        </pc:spChg>
        <pc:spChg chg="mod topLvl">
          <ac:chgData name="Walid Amro" userId="905df89b-28d8-4943-9387-4e15c612d1d4" providerId="ADAL" clId="{8456077E-4CE0-425F-9688-C65C69BCE87F}" dt="2022-01-31T17:19:16.208" v="483" actId="20577"/>
          <ac:spMkLst>
            <pc:docMk/>
            <pc:sldMk cId="2356064741" sldId="2076138413"/>
            <ac:spMk id="248" creationId="{4FF35830-33E1-4DFC-BA73-214171DBF13D}"/>
          </ac:spMkLst>
        </pc:spChg>
        <pc:spChg chg="mod topLvl">
          <ac:chgData name="Walid Amro" userId="905df89b-28d8-4943-9387-4e15c612d1d4" providerId="ADAL" clId="{8456077E-4CE0-425F-9688-C65C69BCE87F}" dt="2022-01-31T17:26:12.659" v="538" actId="1076"/>
          <ac:spMkLst>
            <pc:docMk/>
            <pc:sldMk cId="2356064741" sldId="2076138413"/>
            <ac:spMk id="410" creationId="{94658C4C-83C7-4E89-BEAD-EC7216532A03}"/>
          </ac:spMkLst>
        </pc:spChg>
        <pc:spChg chg="mod">
          <ac:chgData name="Walid Amro" userId="905df89b-28d8-4943-9387-4e15c612d1d4" providerId="ADAL" clId="{8456077E-4CE0-425F-9688-C65C69BCE87F}" dt="2022-01-31T17:17:45.752" v="468"/>
          <ac:spMkLst>
            <pc:docMk/>
            <pc:sldMk cId="2356064741" sldId="2076138413"/>
            <ac:spMk id="422" creationId="{6373F312-2936-4AAC-A685-501990FBAFBB}"/>
          </ac:spMkLst>
        </pc:spChg>
        <pc:spChg chg="mod topLvl">
          <ac:chgData name="Walid Amro" userId="905df89b-28d8-4943-9387-4e15c612d1d4" providerId="ADAL" clId="{8456077E-4CE0-425F-9688-C65C69BCE87F}" dt="2022-01-31T17:25:32.287" v="534" actId="1076"/>
          <ac:spMkLst>
            <pc:docMk/>
            <pc:sldMk cId="2356064741" sldId="2076138413"/>
            <ac:spMk id="450" creationId="{A5705FEE-009C-432E-83EA-CCB169F2760D}"/>
          </ac:spMkLst>
        </pc:spChg>
        <pc:grpChg chg="add del mod">
          <ac:chgData name="Walid Amro" userId="905df89b-28d8-4943-9387-4e15c612d1d4" providerId="ADAL" clId="{8456077E-4CE0-425F-9688-C65C69BCE87F}" dt="2022-01-31T17:04:35.930" v="394" actId="478"/>
          <ac:grpSpMkLst>
            <pc:docMk/>
            <pc:sldMk cId="2356064741" sldId="2076138413"/>
            <ac:grpSpMk id="2" creationId="{577E99C0-7D65-4B54-8BB4-D10539C00620}"/>
          </ac:grpSpMkLst>
        </pc:grpChg>
        <pc:grpChg chg="add mod">
          <ac:chgData name="Walid Amro" userId="905df89b-28d8-4943-9387-4e15c612d1d4" providerId="ADAL" clId="{8456077E-4CE0-425F-9688-C65C69BCE87F}" dt="2022-02-07T16:43:03.864" v="1462" actId="1076"/>
          <ac:grpSpMkLst>
            <pc:docMk/>
            <pc:sldMk cId="2356064741" sldId="2076138413"/>
            <ac:grpSpMk id="2" creationId="{F181A529-E431-4177-ADA3-BD38009C1E34}"/>
          </ac:grpSpMkLst>
        </pc:grpChg>
        <pc:grpChg chg="add">
          <ac:chgData name="Walid Amro" userId="905df89b-28d8-4943-9387-4e15c612d1d4" providerId="ADAL" clId="{8456077E-4CE0-425F-9688-C65C69BCE87F}" dt="2022-02-07T16:40:37.222" v="1448" actId="164"/>
          <ac:grpSpMkLst>
            <pc:docMk/>
            <pc:sldMk cId="2356064741" sldId="2076138413"/>
            <ac:grpSpMk id="3" creationId="{26D13CB3-6698-401A-A8DE-BC6D3AA1D2AD}"/>
          </ac:grpSpMkLst>
        </pc:grpChg>
        <pc:grpChg chg="add del mod">
          <ac:chgData name="Walid Amro" userId="905df89b-28d8-4943-9387-4e15c612d1d4" providerId="ADAL" clId="{8456077E-4CE0-425F-9688-C65C69BCE87F}" dt="2022-01-31T17:08:10.949" v="423" actId="165"/>
          <ac:grpSpMkLst>
            <pc:docMk/>
            <pc:sldMk cId="2356064741" sldId="2076138413"/>
            <ac:grpSpMk id="3" creationId="{7D6D95F7-BAF0-4C12-B3D5-8881F8442DF2}"/>
          </ac:grpSpMkLst>
        </pc:grpChg>
        <pc:grpChg chg="add del mod">
          <ac:chgData name="Walid Amro" userId="905df89b-28d8-4943-9387-4e15c612d1d4" providerId="ADAL" clId="{8456077E-4CE0-425F-9688-C65C69BCE87F}" dt="2022-01-31T17:10:45.937" v="442" actId="478"/>
          <ac:grpSpMkLst>
            <pc:docMk/>
            <pc:sldMk cId="2356064741" sldId="2076138413"/>
            <ac:grpSpMk id="4" creationId="{45A98643-EB10-43E5-8983-57D1A0167263}"/>
          </ac:grpSpMkLst>
        </pc:grpChg>
        <pc:grpChg chg="add">
          <ac:chgData name="Walid Amro" userId="905df89b-28d8-4943-9387-4e15c612d1d4" providerId="ADAL" clId="{8456077E-4CE0-425F-9688-C65C69BCE87F}" dt="2022-01-31T16:59:10.877" v="375" actId="164"/>
          <ac:grpSpMkLst>
            <pc:docMk/>
            <pc:sldMk cId="2356064741" sldId="2076138413"/>
            <ac:grpSpMk id="10" creationId="{19EFD87F-050D-4B33-9F10-6BD3D06CC3DC}"/>
          </ac:grpSpMkLst>
        </pc:grpChg>
        <pc:grpChg chg="add">
          <ac:chgData name="Walid Amro" userId="905df89b-28d8-4943-9387-4e15c612d1d4" providerId="ADAL" clId="{8456077E-4CE0-425F-9688-C65C69BCE87F}" dt="2022-01-31T17:02:29.963" v="379" actId="164"/>
          <ac:grpSpMkLst>
            <pc:docMk/>
            <pc:sldMk cId="2356064741" sldId="2076138413"/>
            <ac:grpSpMk id="11" creationId="{B8423CE9-84AE-47F9-98E4-922870D97FB9}"/>
          </ac:grpSpMkLst>
        </pc:grpChg>
        <pc:grpChg chg="add">
          <ac:chgData name="Walid Amro" userId="905df89b-28d8-4943-9387-4e15c612d1d4" providerId="ADAL" clId="{8456077E-4CE0-425F-9688-C65C69BCE87F}" dt="2022-01-31T17:03:06.014" v="382" actId="164"/>
          <ac:grpSpMkLst>
            <pc:docMk/>
            <pc:sldMk cId="2356064741" sldId="2076138413"/>
            <ac:grpSpMk id="12" creationId="{FBB65568-402B-456A-AE47-9343AE34DEB9}"/>
          </ac:grpSpMkLst>
        </pc:grpChg>
        <pc:grpChg chg="add">
          <ac:chgData name="Walid Amro" userId="905df89b-28d8-4943-9387-4e15c612d1d4" providerId="ADAL" clId="{8456077E-4CE0-425F-9688-C65C69BCE87F}" dt="2022-01-31T17:04:08.406" v="393" actId="164"/>
          <ac:grpSpMkLst>
            <pc:docMk/>
            <pc:sldMk cId="2356064741" sldId="2076138413"/>
            <ac:grpSpMk id="13" creationId="{EA20DF5E-2FFC-4088-A687-8A4A7583B907}"/>
          </ac:grpSpMkLst>
        </pc:grpChg>
        <pc:grpChg chg="add mod topLvl">
          <ac:chgData name="Walid Amro" userId="905df89b-28d8-4943-9387-4e15c612d1d4" providerId="ADAL" clId="{8456077E-4CE0-425F-9688-C65C69BCE87F}" dt="2022-01-31T17:17:33.166" v="466" actId="165"/>
          <ac:grpSpMkLst>
            <pc:docMk/>
            <pc:sldMk cId="2356064741" sldId="2076138413"/>
            <ac:grpSpMk id="14" creationId="{55CF4909-3089-4E65-98DC-46C9FA28C2DA}"/>
          </ac:grpSpMkLst>
        </pc:grpChg>
        <pc:grpChg chg="add mod topLvl">
          <ac:chgData name="Walid Amro" userId="905df89b-28d8-4943-9387-4e15c612d1d4" providerId="ADAL" clId="{8456077E-4CE0-425F-9688-C65C69BCE87F}" dt="2022-01-31T17:17:33.166" v="466" actId="165"/>
          <ac:grpSpMkLst>
            <pc:docMk/>
            <pc:sldMk cId="2356064741" sldId="2076138413"/>
            <ac:grpSpMk id="15" creationId="{903147FB-2CB9-4656-A1EF-322FB9DB75FC}"/>
          </ac:grpSpMkLst>
        </pc:grpChg>
        <pc:grpChg chg="add del">
          <ac:chgData name="Walid Amro" userId="905df89b-28d8-4943-9387-4e15c612d1d4" providerId="ADAL" clId="{8456077E-4CE0-425F-9688-C65C69BCE87F}" dt="2022-01-31T17:17:33.166" v="466" actId="165"/>
          <ac:grpSpMkLst>
            <pc:docMk/>
            <pc:sldMk cId="2356064741" sldId="2076138413"/>
            <ac:grpSpMk id="16" creationId="{22F8470E-99EF-4E03-875C-48151DE08181}"/>
          </ac:grpSpMkLst>
        </pc:grpChg>
        <pc:grpChg chg="add">
          <ac:chgData name="Walid Amro" userId="905df89b-28d8-4943-9387-4e15c612d1d4" providerId="ADAL" clId="{8456077E-4CE0-425F-9688-C65C69BCE87F}" dt="2022-01-31T17:10:37.410" v="441" actId="164"/>
          <ac:grpSpMkLst>
            <pc:docMk/>
            <pc:sldMk cId="2356064741" sldId="2076138413"/>
            <ac:grpSpMk id="18" creationId="{C07B4E1A-E5CE-48A1-9AC7-DB74431388DD}"/>
          </ac:grpSpMkLst>
        </pc:grpChg>
        <pc:grpChg chg="add del mod">
          <ac:chgData name="Walid Amro" userId="905df89b-28d8-4943-9387-4e15c612d1d4" providerId="ADAL" clId="{8456077E-4CE0-425F-9688-C65C69BCE87F}" dt="2022-01-31T17:25:58.946" v="537" actId="165"/>
          <ac:grpSpMkLst>
            <pc:docMk/>
            <pc:sldMk cId="2356064741" sldId="2076138413"/>
            <ac:grpSpMk id="19" creationId="{3FCBD586-586B-4DFD-9626-8C5BB1D07EB6}"/>
          </ac:grpSpMkLst>
        </pc:grpChg>
        <pc:grpChg chg="add">
          <ac:chgData name="Walid Amro" userId="905df89b-28d8-4943-9387-4e15c612d1d4" providerId="ADAL" clId="{8456077E-4CE0-425F-9688-C65C69BCE87F}" dt="2022-01-31T17:18:37.459" v="478" actId="164"/>
          <ac:grpSpMkLst>
            <pc:docMk/>
            <pc:sldMk cId="2356064741" sldId="2076138413"/>
            <ac:grpSpMk id="20" creationId="{39BA1205-2E1F-446B-BCD6-4FDDE5501BB4}"/>
          </ac:grpSpMkLst>
        </pc:grpChg>
        <pc:grpChg chg="add">
          <ac:chgData name="Walid Amro" userId="905df89b-28d8-4943-9387-4e15c612d1d4" providerId="ADAL" clId="{8456077E-4CE0-425F-9688-C65C69BCE87F}" dt="2022-01-31T17:25:39.267" v="535" actId="164"/>
          <ac:grpSpMkLst>
            <pc:docMk/>
            <pc:sldMk cId="2356064741" sldId="2076138413"/>
            <ac:grpSpMk id="23" creationId="{50D67EF2-9F69-4420-B7CE-07F297EA8136}"/>
          </ac:grpSpMkLst>
        </pc:grpChg>
        <pc:grpChg chg="add mod">
          <ac:chgData name="Walid Amro" userId="905df89b-28d8-4943-9387-4e15c612d1d4" providerId="ADAL" clId="{8456077E-4CE0-425F-9688-C65C69BCE87F}" dt="2022-01-31T17:26:28.720" v="540" actId="1076"/>
          <ac:grpSpMkLst>
            <pc:docMk/>
            <pc:sldMk cId="2356064741" sldId="2076138413"/>
            <ac:grpSpMk id="24" creationId="{E326B389-2F11-4D49-9EA3-1120E8AA1A32}"/>
          </ac:grpSpMkLst>
        </pc:grpChg>
        <pc:grpChg chg="mod">
          <ac:chgData name="Walid Amro" userId="905df89b-28d8-4943-9387-4e15c612d1d4" providerId="ADAL" clId="{8456077E-4CE0-425F-9688-C65C69BCE87F}" dt="2022-01-31T15:18:20.804" v="15" actId="14100"/>
          <ac:grpSpMkLst>
            <pc:docMk/>
            <pc:sldMk cId="2356064741" sldId="2076138413"/>
            <ac:grpSpMk id="44" creationId="{7E52F113-5829-49F2-99C1-5B3F6E509DA9}"/>
          </ac:grpSpMkLst>
        </pc:grpChg>
        <pc:grpChg chg="del mod">
          <ac:chgData name="Walid Amro" userId="905df89b-28d8-4943-9387-4e15c612d1d4" providerId="ADAL" clId="{8456077E-4CE0-425F-9688-C65C69BCE87F}" dt="2022-01-31T17:24:37.522" v="524" actId="478"/>
          <ac:grpSpMkLst>
            <pc:docMk/>
            <pc:sldMk cId="2356064741" sldId="2076138413"/>
            <ac:grpSpMk id="47" creationId="{FAF00661-2132-49FF-8A18-43F630BC1D11}"/>
          </ac:grpSpMkLst>
        </pc:grpChg>
        <pc:grpChg chg="mod">
          <ac:chgData name="Walid Amro" userId="905df89b-28d8-4943-9387-4e15c612d1d4" providerId="ADAL" clId="{8456077E-4CE0-425F-9688-C65C69BCE87F}" dt="2022-01-31T17:32:13.874" v="574" actId="1076"/>
          <ac:grpSpMkLst>
            <pc:docMk/>
            <pc:sldMk cId="2356064741" sldId="2076138413"/>
            <ac:grpSpMk id="54" creationId="{1B337A26-6122-4CDE-BCEF-1D3B4D00ACE9}"/>
          </ac:grpSpMkLst>
        </pc:grpChg>
        <pc:grpChg chg="add del mod">
          <ac:chgData name="Walid Amro" userId="905df89b-28d8-4943-9387-4e15c612d1d4" providerId="ADAL" clId="{8456077E-4CE0-425F-9688-C65C69BCE87F}" dt="2022-01-31T15:18:07.566" v="11" actId="165"/>
          <ac:grpSpMkLst>
            <pc:docMk/>
            <pc:sldMk cId="2356064741" sldId="2076138413"/>
            <ac:grpSpMk id="93" creationId="{7BA6FDC1-1491-4F25-9BE6-7B90AF448FBA}"/>
          </ac:grpSpMkLst>
        </pc:grpChg>
        <pc:grpChg chg="add mod">
          <ac:chgData name="Walid Amro" userId="905df89b-28d8-4943-9387-4e15c612d1d4" providerId="ADAL" clId="{8456077E-4CE0-425F-9688-C65C69BCE87F}" dt="2022-01-31T17:02:21.577" v="378" actId="1076"/>
          <ac:grpSpMkLst>
            <pc:docMk/>
            <pc:sldMk cId="2356064741" sldId="2076138413"/>
            <ac:grpSpMk id="120" creationId="{D5CE45EB-AD45-44A9-B574-B4ECAFF1FCAA}"/>
          </ac:grpSpMkLst>
        </pc:grpChg>
        <pc:grpChg chg="add mod">
          <ac:chgData name="Walid Amro" userId="905df89b-28d8-4943-9387-4e15c612d1d4" providerId="ADAL" clId="{8456077E-4CE0-425F-9688-C65C69BCE87F}" dt="2022-01-31T17:02:56.476" v="381" actId="1076"/>
          <ac:grpSpMkLst>
            <pc:docMk/>
            <pc:sldMk cId="2356064741" sldId="2076138413"/>
            <ac:grpSpMk id="126" creationId="{7F15B8AD-0593-4AE8-A99C-8A7AEABF5E2B}"/>
          </ac:grpSpMkLst>
        </pc:grpChg>
        <pc:grpChg chg="mod">
          <ac:chgData name="Walid Amro" userId="905df89b-28d8-4943-9387-4e15c612d1d4" providerId="ADAL" clId="{8456077E-4CE0-425F-9688-C65C69BCE87F}" dt="2022-01-31T17:02:51.188" v="380"/>
          <ac:grpSpMkLst>
            <pc:docMk/>
            <pc:sldMk cId="2356064741" sldId="2076138413"/>
            <ac:grpSpMk id="127" creationId="{97644729-131B-4B8A-AACA-948B0BDDA632}"/>
          </ac:grpSpMkLst>
        </pc:grpChg>
        <pc:grpChg chg="mod">
          <ac:chgData name="Walid Amro" userId="905df89b-28d8-4943-9387-4e15c612d1d4" providerId="ADAL" clId="{8456077E-4CE0-425F-9688-C65C69BCE87F}" dt="2022-01-31T17:02:51.188" v="380"/>
          <ac:grpSpMkLst>
            <pc:docMk/>
            <pc:sldMk cId="2356064741" sldId="2076138413"/>
            <ac:grpSpMk id="128" creationId="{D525D199-2F94-4BDD-AB1D-951F65F6ED24}"/>
          </ac:grpSpMkLst>
        </pc:grpChg>
        <pc:grpChg chg="add mod">
          <ac:chgData name="Walid Amro" userId="905df89b-28d8-4943-9387-4e15c612d1d4" providerId="ADAL" clId="{8456077E-4CE0-425F-9688-C65C69BCE87F}" dt="2022-01-31T17:03:19.723" v="385" actId="1076"/>
          <ac:grpSpMkLst>
            <pc:docMk/>
            <pc:sldMk cId="2356064741" sldId="2076138413"/>
            <ac:grpSpMk id="139" creationId="{C15BA253-7CF0-4617-8073-0DDAF6A42F6B}"/>
          </ac:grpSpMkLst>
        </pc:grpChg>
        <pc:grpChg chg="mod">
          <ac:chgData name="Walid Amro" userId="905df89b-28d8-4943-9387-4e15c612d1d4" providerId="ADAL" clId="{8456077E-4CE0-425F-9688-C65C69BCE87F}" dt="2022-01-31T17:03:08.465" v="383"/>
          <ac:grpSpMkLst>
            <pc:docMk/>
            <pc:sldMk cId="2356064741" sldId="2076138413"/>
            <ac:grpSpMk id="140" creationId="{25DDCFB1-7F9A-47DA-A7AE-DEF4E43D5250}"/>
          </ac:grpSpMkLst>
        </pc:grpChg>
        <pc:grpChg chg="mod">
          <ac:chgData name="Walid Amro" userId="905df89b-28d8-4943-9387-4e15c612d1d4" providerId="ADAL" clId="{8456077E-4CE0-425F-9688-C65C69BCE87F}" dt="2022-01-31T17:03:08.465" v="383"/>
          <ac:grpSpMkLst>
            <pc:docMk/>
            <pc:sldMk cId="2356064741" sldId="2076138413"/>
            <ac:grpSpMk id="141" creationId="{9A17C56B-ED03-4821-8BCE-11059C0CDA5D}"/>
          </ac:grpSpMkLst>
        </pc:grpChg>
        <pc:grpChg chg="mod">
          <ac:chgData name="Walid Amro" userId="905df89b-28d8-4943-9387-4e15c612d1d4" providerId="ADAL" clId="{8456077E-4CE0-425F-9688-C65C69BCE87F}" dt="2022-01-31T17:03:08.465" v="383"/>
          <ac:grpSpMkLst>
            <pc:docMk/>
            <pc:sldMk cId="2356064741" sldId="2076138413"/>
            <ac:grpSpMk id="142" creationId="{987DE356-DDB3-4F9F-AA15-648FAC9D6A13}"/>
          </ac:grpSpMkLst>
        </pc:grpChg>
        <pc:grpChg chg="mod">
          <ac:chgData name="Walid Amro" userId="905df89b-28d8-4943-9387-4e15c612d1d4" providerId="ADAL" clId="{8456077E-4CE0-425F-9688-C65C69BCE87F}" dt="2022-01-31T17:03:08.465" v="383"/>
          <ac:grpSpMkLst>
            <pc:docMk/>
            <pc:sldMk cId="2356064741" sldId="2076138413"/>
            <ac:grpSpMk id="143" creationId="{9A05B88E-2EC1-449D-AF6F-B4323C3F2459}"/>
          </ac:grpSpMkLst>
        </pc:grpChg>
        <pc:grpChg chg="mod">
          <ac:chgData name="Walid Amro" userId="905df89b-28d8-4943-9387-4e15c612d1d4" providerId="ADAL" clId="{8456077E-4CE0-425F-9688-C65C69BCE87F}" dt="2022-01-31T17:03:08.465" v="383"/>
          <ac:grpSpMkLst>
            <pc:docMk/>
            <pc:sldMk cId="2356064741" sldId="2076138413"/>
            <ac:grpSpMk id="154" creationId="{2990515D-4BED-46A0-BF61-194151D81540}"/>
          </ac:grpSpMkLst>
        </pc:grpChg>
        <pc:grpChg chg="mod">
          <ac:chgData name="Walid Amro" userId="905df89b-28d8-4943-9387-4e15c612d1d4" providerId="ADAL" clId="{8456077E-4CE0-425F-9688-C65C69BCE87F}" dt="2022-01-31T17:03:08.465" v="383"/>
          <ac:grpSpMkLst>
            <pc:docMk/>
            <pc:sldMk cId="2356064741" sldId="2076138413"/>
            <ac:grpSpMk id="155" creationId="{E255AEAC-9EBE-4D6D-9EBA-8485FA19B73A}"/>
          </ac:grpSpMkLst>
        </pc:grpChg>
        <pc:grpChg chg="add mod">
          <ac:chgData name="Walid Amro" userId="905df89b-28d8-4943-9387-4e15c612d1d4" providerId="ADAL" clId="{8456077E-4CE0-425F-9688-C65C69BCE87F}" dt="2022-01-31T17:03:28.741" v="387" actId="1076"/>
          <ac:grpSpMkLst>
            <pc:docMk/>
            <pc:sldMk cId="2356064741" sldId="2076138413"/>
            <ac:grpSpMk id="166" creationId="{B396B1F0-A4FA-41E6-8269-3A45163A01B5}"/>
          </ac:grpSpMkLst>
        </pc:grpChg>
        <pc:grpChg chg="mod">
          <ac:chgData name="Walid Amro" userId="905df89b-28d8-4943-9387-4e15c612d1d4" providerId="ADAL" clId="{8456077E-4CE0-425F-9688-C65C69BCE87F}" dt="2022-01-31T17:03:22.599" v="386"/>
          <ac:grpSpMkLst>
            <pc:docMk/>
            <pc:sldMk cId="2356064741" sldId="2076138413"/>
            <ac:grpSpMk id="167" creationId="{5A1E4F36-72E7-4C3D-B494-D6FA20BE8219}"/>
          </ac:grpSpMkLst>
        </pc:grpChg>
        <pc:grpChg chg="mod">
          <ac:chgData name="Walid Amro" userId="905df89b-28d8-4943-9387-4e15c612d1d4" providerId="ADAL" clId="{8456077E-4CE0-425F-9688-C65C69BCE87F}" dt="2022-01-31T17:03:22.599" v="386"/>
          <ac:grpSpMkLst>
            <pc:docMk/>
            <pc:sldMk cId="2356064741" sldId="2076138413"/>
            <ac:grpSpMk id="168" creationId="{3F499275-866A-432F-81F6-794CCF823716}"/>
          </ac:grpSpMkLst>
        </pc:grpChg>
        <pc:grpChg chg="mod">
          <ac:chgData name="Walid Amro" userId="905df89b-28d8-4943-9387-4e15c612d1d4" providerId="ADAL" clId="{8456077E-4CE0-425F-9688-C65C69BCE87F}" dt="2022-01-31T17:03:22.599" v="386"/>
          <ac:grpSpMkLst>
            <pc:docMk/>
            <pc:sldMk cId="2356064741" sldId="2076138413"/>
            <ac:grpSpMk id="169" creationId="{EBEEB570-1D59-4F4A-A7B5-1A426E622FEB}"/>
          </ac:grpSpMkLst>
        </pc:grpChg>
        <pc:grpChg chg="mod">
          <ac:chgData name="Walid Amro" userId="905df89b-28d8-4943-9387-4e15c612d1d4" providerId="ADAL" clId="{8456077E-4CE0-425F-9688-C65C69BCE87F}" dt="2022-01-31T17:03:22.599" v="386"/>
          <ac:grpSpMkLst>
            <pc:docMk/>
            <pc:sldMk cId="2356064741" sldId="2076138413"/>
            <ac:grpSpMk id="170" creationId="{0BBCFE87-17ED-428B-B1E6-E1E544BC6202}"/>
          </ac:grpSpMkLst>
        </pc:grpChg>
        <pc:grpChg chg="mod">
          <ac:chgData name="Walid Amro" userId="905df89b-28d8-4943-9387-4e15c612d1d4" providerId="ADAL" clId="{8456077E-4CE0-425F-9688-C65C69BCE87F}" dt="2022-01-31T17:03:22.599" v="386"/>
          <ac:grpSpMkLst>
            <pc:docMk/>
            <pc:sldMk cId="2356064741" sldId="2076138413"/>
            <ac:grpSpMk id="181" creationId="{86C5DEDB-B1F4-400F-96C0-C13CE281637F}"/>
          </ac:grpSpMkLst>
        </pc:grpChg>
        <pc:grpChg chg="mod">
          <ac:chgData name="Walid Amro" userId="905df89b-28d8-4943-9387-4e15c612d1d4" providerId="ADAL" clId="{8456077E-4CE0-425F-9688-C65C69BCE87F}" dt="2022-01-31T17:03:22.599" v="386"/>
          <ac:grpSpMkLst>
            <pc:docMk/>
            <pc:sldMk cId="2356064741" sldId="2076138413"/>
            <ac:grpSpMk id="182" creationId="{D86F1573-03AE-4A39-B750-AAB46127C933}"/>
          </ac:grpSpMkLst>
        </pc:grpChg>
        <pc:grpChg chg="add mod">
          <ac:chgData name="Walid Amro" userId="905df89b-28d8-4943-9387-4e15c612d1d4" providerId="ADAL" clId="{8456077E-4CE0-425F-9688-C65C69BCE87F}" dt="2022-01-31T17:03:39.447" v="389" actId="1076"/>
          <ac:grpSpMkLst>
            <pc:docMk/>
            <pc:sldMk cId="2356064741" sldId="2076138413"/>
            <ac:grpSpMk id="193" creationId="{E5829AD9-C5A8-487F-8CA3-E57BD746B3EC}"/>
          </ac:grpSpMkLst>
        </pc:grpChg>
        <pc:grpChg chg="mod">
          <ac:chgData name="Walid Amro" userId="905df89b-28d8-4943-9387-4e15c612d1d4" providerId="ADAL" clId="{8456077E-4CE0-425F-9688-C65C69BCE87F}" dt="2022-01-31T17:03:32.912" v="388"/>
          <ac:grpSpMkLst>
            <pc:docMk/>
            <pc:sldMk cId="2356064741" sldId="2076138413"/>
            <ac:grpSpMk id="194" creationId="{57C2A13D-84A2-4F4D-945E-F894EE8C6D23}"/>
          </ac:grpSpMkLst>
        </pc:grpChg>
        <pc:grpChg chg="mod">
          <ac:chgData name="Walid Amro" userId="905df89b-28d8-4943-9387-4e15c612d1d4" providerId="ADAL" clId="{8456077E-4CE0-425F-9688-C65C69BCE87F}" dt="2022-01-31T17:03:32.912" v="388"/>
          <ac:grpSpMkLst>
            <pc:docMk/>
            <pc:sldMk cId="2356064741" sldId="2076138413"/>
            <ac:grpSpMk id="195" creationId="{FA421C94-DE6D-422A-82DF-51EDB8840D43}"/>
          </ac:grpSpMkLst>
        </pc:grpChg>
        <pc:grpChg chg="mod">
          <ac:chgData name="Walid Amro" userId="905df89b-28d8-4943-9387-4e15c612d1d4" providerId="ADAL" clId="{8456077E-4CE0-425F-9688-C65C69BCE87F}" dt="2022-01-31T17:03:32.912" v="388"/>
          <ac:grpSpMkLst>
            <pc:docMk/>
            <pc:sldMk cId="2356064741" sldId="2076138413"/>
            <ac:grpSpMk id="196" creationId="{36F77EF6-BB28-4DBF-8FBD-C51D648558D7}"/>
          </ac:grpSpMkLst>
        </pc:grpChg>
        <pc:grpChg chg="mod">
          <ac:chgData name="Walid Amro" userId="905df89b-28d8-4943-9387-4e15c612d1d4" providerId="ADAL" clId="{8456077E-4CE0-425F-9688-C65C69BCE87F}" dt="2022-01-31T17:03:32.912" v="388"/>
          <ac:grpSpMkLst>
            <pc:docMk/>
            <pc:sldMk cId="2356064741" sldId="2076138413"/>
            <ac:grpSpMk id="197" creationId="{D5E1F109-F80B-41F0-A12A-EC15ACC79ED8}"/>
          </ac:grpSpMkLst>
        </pc:grpChg>
        <pc:grpChg chg="mod">
          <ac:chgData name="Walid Amro" userId="905df89b-28d8-4943-9387-4e15c612d1d4" providerId="ADAL" clId="{8456077E-4CE0-425F-9688-C65C69BCE87F}" dt="2022-01-31T17:03:32.912" v="388"/>
          <ac:grpSpMkLst>
            <pc:docMk/>
            <pc:sldMk cId="2356064741" sldId="2076138413"/>
            <ac:grpSpMk id="208" creationId="{2D400581-8867-499C-B2B3-8B4008A1E6DB}"/>
          </ac:grpSpMkLst>
        </pc:grpChg>
        <pc:grpChg chg="mod">
          <ac:chgData name="Walid Amro" userId="905df89b-28d8-4943-9387-4e15c612d1d4" providerId="ADAL" clId="{8456077E-4CE0-425F-9688-C65C69BCE87F}" dt="2022-01-31T17:03:32.912" v="388"/>
          <ac:grpSpMkLst>
            <pc:docMk/>
            <pc:sldMk cId="2356064741" sldId="2076138413"/>
            <ac:grpSpMk id="209" creationId="{8ED6635A-2E9B-4C6D-88D5-CA49C7076984}"/>
          </ac:grpSpMkLst>
        </pc:grpChg>
        <pc:grpChg chg="add mod">
          <ac:chgData name="Walid Amro" userId="905df89b-28d8-4943-9387-4e15c612d1d4" providerId="ADAL" clId="{8456077E-4CE0-425F-9688-C65C69BCE87F}" dt="2022-01-31T17:03:45.391" v="391" actId="1076"/>
          <ac:grpSpMkLst>
            <pc:docMk/>
            <pc:sldMk cId="2356064741" sldId="2076138413"/>
            <ac:grpSpMk id="220" creationId="{FBEAC6BA-A37C-4B9C-9768-2D6EAA0047AF}"/>
          </ac:grpSpMkLst>
        </pc:grpChg>
        <pc:grpChg chg="mod">
          <ac:chgData name="Walid Amro" userId="905df89b-28d8-4943-9387-4e15c612d1d4" providerId="ADAL" clId="{8456077E-4CE0-425F-9688-C65C69BCE87F}" dt="2022-01-31T17:03:41.721" v="390"/>
          <ac:grpSpMkLst>
            <pc:docMk/>
            <pc:sldMk cId="2356064741" sldId="2076138413"/>
            <ac:grpSpMk id="221" creationId="{C98A97FC-6216-4FD8-9467-0BAF378ADE44}"/>
          </ac:grpSpMkLst>
        </pc:grpChg>
        <pc:grpChg chg="mod">
          <ac:chgData name="Walid Amro" userId="905df89b-28d8-4943-9387-4e15c612d1d4" providerId="ADAL" clId="{8456077E-4CE0-425F-9688-C65C69BCE87F}" dt="2022-01-31T17:03:41.721" v="390"/>
          <ac:grpSpMkLst>
            <pc:docMk/>
            <pc:sldMk cId="2356064741" sldId="2076138413"/>
            <ac:grpSpMk id="222" creationId="{9BC8978F-A096-489D-93AD-91B73D4D9C1A}"/>
          </ac:grpSpMkLst>
        </pc:grpChg>
        <pc:grpChg chg="mod">
          <ac:chgData name="Walid Amro" userId="905df89b-28d8-4943-9387-4e15c612d1d4" providerId="ADAL" clId="{8456077E-4CE0-425F-9688-C65C69BCE87F}" dt="2022-01-31T17:03:41.721" v="390"/>
          <ac:grpSpMkLst>
            <pc:docMk/>
            <pc:sldMk cId="2356064741" sldId="2076138413"/>
            <ac:grpSpMk id="223" creationId="{3E8035B7-427E-4702-82F9-637DD254D515}"/>
          </ac:grpSpMkLst>
        </pc:grpChg>
        <pc:grpChg chg="mod">
          <ac:chgData name="Walid Amro" userId="905df89b-28d8-4943-9387-4e15c612d1d4" providerId="ADAL" clId="{8456077E-4CE0-425F-9688-C65C69BCE87F}" dt="2022-01-31T17:03:41.721" v="390"/>
          <ac:grpSpMkLst>
            <pc:docMk/>
            <pc:sldMk cId="2356064741" sldId="2076138413"/>
            <ac:grpSpMk id="224" creationId="{7352DD9D-99B3-4BF6-872D-23E7BE7082BF}"/>
          </ac:grpSpMkLst>
        </pc:grpChg>
        <pc:grpChg chg="mod">
          <ac:chgData name="Walid Amro" userId="905df89b-28d8-4943-9387-4e15c612d1d4" providerId="ADAL" clId="{8456077E-4CE0-425F-9688-C65C69BCE87F}" dt="2022-01-31T17:03:41.721" v="390"/>
          <ac:grpSpMkLst>
            <pc:docMk/>
            <pc:sldMk cId="2356064741" sldId="2076138413"/>
            <ac:grpSpMk id="235" creationId="{A6B38E22-9005-4C9F-AF8E-1EB56FA1E857}"/>
          </ac:grpSpMkLst>
        </pc:grpChg>
        <pc:grpChg chg="mod">
          <ac:chgData name="Walid Amro" userId="905df89b-28d8-4943-9387-4e15c612d1d4" providerId="ADAL" clId="{8456077E-4CE0-425F-9688-C65C69BCE87F}" dt="2022-01-31T17:03:41.721" v="390"/>
          <ac:grpSpMkLst>
            <pc:docMk/>
            <pc:sldMk cId="2356064741" sldId="2076138413"/>
            <ac:grpSpMk id="236" creationId="{7F72D71D-7DF8-4239-98B0-97717057463E}"/>
          </ac:grpSpMkLst>
        </pc:grpChg>
        <pc:grpChg chg="add del mod">
          <ac:chgData name="Walid Amro" userId="905df89b-28d8-4943-9387-4e15c612d1d4" providerId="ADAL" clId="{8456077E-4CE0-425F-9688-C65C69BCE87F}" dt="2022-01-31T17:04:46.623" v="397" actId="165"/>
          <ac:grpSpMkLst>
            <pc:docMk/>
            <pc:sldMk cId="2356064741" sldId="2076138413"/>
            <ac:grpSpMk id="247" creationId="{A5F66164-CAA3-47B4-9540-4294C072280E}"/>
          </ac:grpSpMkLst>
        </pc:grpChg>
        <pc:grpChg chg="del mod topLvl">
          <ac:chgData name="Walid Amro" userId="905df89b-28d8-4943-9387-4e15c612d1d4" providerId="ADAL" clId="{8456077E-4CE0-425F-9688-C65C69BCE87F}" dt="2022-01-31T17:05:29.096" v="404" actId="165"/>
          <ac:grpSpMkLst>
            <pc:docMk/>
            <pc:sldMk cId="2356064741" sldId="2076138413"/>
            <ac:grpSpMk id="249" creationId="{687C3226-45EB-43CB-8A05-449F82021A9E}"/>
          </ac:grpSpMkLst>
        </pc:grpChg>
        <pc:grpChg chg="add del mod topLvl">
          <ac:chgData name="Walid Amro" userId="905df89b-28d8-4943-9387-4e15c612d1d4" providerId="ADAL" clId="{8456077E-4CE0-425F-9688-C65C69BCE87F}" dt="2022-01-31T17:05:15.595" v="401" actId="165"/>
          <ac:grpSpMkLst>
            <pc:docMk/>
            <pc:sldMk cId="2356064741" sldId="2076138413"/>
            <ac:grpSpMk id="250" creationId="{AA08B568-CDAD-4FFB-BF59-60A5E72F5611}"/>
          </ac:grpSpMkLst>
        </pc:grpChg>
        <pc:grpChg chg="del mod topLvl">
          <ac:chgData name="Walid Amro" userId="905df89b-28d8-4943-9387-4e15c612d1d4" providerId="ADAL" clId="{8456077E-4CE0-425F-9688-C65C69BCE87F}" dt="2022-01-31T17:04:54.193" v="398" actId="478"/>
          <ac:grpSpMkLst>
            <pc:docMk/>
            <pc:sldMk cId="2356064741" sldId="2076138413"/>
            <ac:grpSpMk id="251" creationId="{7A6683AD-A3BB-4FED-8BAE-C9F141786150}"/>
          </ac:grpSpMkLst>
        </pc:grpChg>
        <pc:grpChg chg="del mod topLvl">
          <ac:chgData name="Walid Amro" userId="905df89b-28d8-4943-9387-4e15c612d1d4" providerId="ADAL" clId="{8456077E-4CE0-425F-9688-C65C69BCE87F}" dt="2022-01-31T17:04:54.193" v="398" actId="478"/>
          <ac:grpSpMkLst>
            <pc:docMk/>
            <pc:sldMk cId="2356064741" sldId="2076138413"/>
            <ac:grpSpMk id="252" creationId="{506A037B-C9E4-4F14-ACD0-CCB108A92D03}"/>
          </ac:grpSpMkLst>
        </pc:grpChg>
        <pc:grpChg chg="del mod topLvl">
          <ac:chgData name="Walid Amro" userId="905df89b-28d8-4943-9387-4e15c612d1d4" providerId="ADAL" clId="{8456077E-4CE0-425F-9688-C65C69BCE87F}" dt="2022-01-31T17:04:54.193" v="398" actId="478"/>
          <ac:grpSpMkLst>
            <pc:docMk/>
            <pc:sldMk cId="2356064741" sldId="2076138413"/>
            <ac:grpSpMk id="253" creationId="{C5042CE4-6A09-4545-B296-A412D298F7F7}"/>
          </ac:grpSpMkLst>
        </pc:grpChg>
        <pc:grpChg chg="mod">
          <ac:chgData name="Walid Amro" userId="905df89b-28d8-4943-9387-4e15c612d1d4" providerId="ADAL" clId="{8456077E-4CE0-425F-9688-C65C69BCE87F}" dt="2022-01-31T17:04:38.515" v="395"/>
          <ac:grpSpMkLst>
            <pc:docMk/>
            <pc:sldMk cId="2356064741" sldId="2076138413"/>
            <ac:grpSpMk id="254" creationId="{43E130D4-B42D-4D52-8A2D-93CAE175E03E}"/>
          </ac:grpSpMkLst>
        </pc:grpChg>
        <pc:grpChg chg="mod">
          <ac:chgData name="Walid Amro" userId="905df89b-28d8-4943-9387-4e15c612d1d4" providerId="ADAL" clId="{8456077E-4CE0-425F-9688-C65C69BCE87F}" dt="2022-01-31T17:04:38.515" v="395"/>
          <ac:grpSpMkLst>
            <pc:docMk/>
            <pc:sldMk cId="2356064741" sldId="2076138413"/>
            <ac:grpSpMk id="255" creationId="{BFFA2D23-2602-4511-BBF0-7B13B9DFA6DF}"/>
          </ac:grpSpMkLst>
        </pc:grpChg>
        <pc:grpChg chg="mod">
          <ac:chgData name="Walid Amro" userId="905df89b-28d8-4943-9387-4e15c612d1d4" providerId="ADAL" clId="{8456077E-4CE0-425F-9688-C65C69BCE87F}" dt="2022-01-31T17:04:38.515" v="395"/>
          <ac:grpSpMkLst>
            <pc:docMk/>
            <pc:sldMk cId="2356064741" sldId="2076138413"/>
            <ac:grpSpMk id="256" creationId="{287B146C-EC36-4071-A4F1-DB292C783F66}"/>
          </ac:grpSpMkLst>
        </pc:grpChg>
        <pc:grpChg chg="mod">
          <ac:chgData name="Walid Amro" userId="905df89b-28d8-4943-9387-4e15c612d1d4" providerId="ADAL" clId="{8456077E-4CE0-425F-9688-C65C69BCE87F}" dt="2022-01-31T17:04:38.515" v="395"/>
          <ac:grpSpMkLst>
            <pc:docMk/>
            <pc:sldMk cId="2356064741" sldId="2076138413"/>
            <ac:grpSpMk id="257" creationId="{CC2CE2D6-A3A2-4B15-B487-F10BA90ADAC6}"/>
          </ac:grpSpMkLst>
        </pc:grpChg>
        <pc:grpChg chg="mod">
          <ac:chgData name="Walid Amro" userId="905df89b-28d8-4943-9387-4e15c612d1d4" providerId="ADAL" clId="{8456077E-4CE0-425F-9688-C65C69BCE87F}" dt="2022-01-31T17:04:38.515" v="395"/>
          <ac:grpSpMkLst>
            <pc:docMk/>
            <pc:sldMk cId="2356064741" sldId="2076138413"/>
            <ac:grpSpMk id="268" creationId="{95EF0E13-E410-4567-992D-64BD5C63EFF9}"/>
          </ac:grpSpMkLst>
        </pc:grpChg>
        <pc:grpChg chg="mod">
          <ac:chgData name="Walid Amro" userId="905df89b-28d8-4943-9387-4e15c612d1d4" providerId="ADAL" clId="{8456077E-4CE0-425F-9688-C65C69BCE87F}" dt="2022-01-31T17:04:38.515" v="395"/>
          <ac:grpSpMkLst>
            <pc:docMk/>
            <pc:sldMk cId="2356064741" sldId="2076138413"/>
            <ac:grpSpMk id="269" creationId="{BAE805C0-8B53-4F8D-888B-68B70739C8CE}"/>
          </ac:grpSpMkLst>
        </pc:grpChg>
        <pc:grpChg chg="mod">
          <ac:chgData name="Walid Amro" userId="905df89b-28d8-4943-9387-4e15c612d1d4" providerId="ADAL" clId="{8456077E-4CE0-425F-9688-C65C69BCE87F}" dt="2022-01-31T17:04:38.515" v="395"/>
          <ac:grpSpMkLst>
            <pc:docMk/>
            <pc:sldMk cId="2356064741" sldId="2076138413"/>
            <ac:grpSpMk id="280" creationId="{FAF3DFD0-15EA-48EB-BC55-42A07220F5C1}"/>
          </ac:grpSpMkLst>
        </pc:grpChg>
        <pc:grpChg chg="mod">
          <ac:chgData name="Walid Amro" userId="905df89b-28d8-4943-9387-4e15c612d1d4" providerId="ADAL" clId="{8456077E-4CE0-425F-9688-C65C69BCE87F}" dt="2022-01-31T17:04:38.515" v="395"/>
          <ac:grpSpMkLst>
            <pc:docMk/>
            <pc:sldMk cId="2356064741" sldId="2076138413"/>
            <ac:grpSpMk id="281" creationId="{40809E86-563B-4899-86D2-FEAAB8B27B6B}"/>
          </ac:grpSpMkLst>
        </pc:grpChg>
        <pc:grpChg chg="mod">
          <ac:chgData name="Walid Amro" userId="905df89b-28d8-4943-9387-4e15c612d1d4" providerId="ADAL" clId="{8456077E-4CE0-425F-9688-C65C69BCE87F}" dt="2022-01-31T17:04:38.515" v="395"/>
          <ac:grpSpMkLst>
            <pc:docMk/>
            <pc:sldMk cId="2356064741" sldId="2076138413"/>
            <ac:grpSpMk id="282" creationId="{E47CF619-2503-4FC3-ABCB-D269E37B461F}"/>
          </ac:grpSpMkLst>
        </pc:grpChg>
        <pc:grpChg chg="mod">
          <ac:chgData name="Walid Amro" userId="905df89b-28d8-4943-9387-4e15c612d1d4" providerId="ADAL" clId="{8456077E-4CE0-425F-9688-C65C69BCE87F}" dt="2022-01-31T17:04:38.515" v="395"/>
          <ac:grpSpMkLst>
            <pc:docMk/>
            <pc:sldMk cId="2356064741" sldId="2076138413"/>
            <ac:grpSpMk id="283" creationId="{846D6354-274D-4038-88D7-C818B36A29A4}"/>
          </ac:grpSpMkLst>
        </pc:grpChg>
        <pc:grpChg chg="mod">
          <ac:chgData name="Walid Amro" userId="905df89b-28d8-4943-9387-4e15c612d1d4" providerId="ADAL" clId="{8456077E-4CE0-425F-9688-C65C69BCE87F}" dt="2022-01-31T17:04:38.515" v="395"/>
          <ac:grpSpMkLst>
            <pc:docMk/>
            <pc:sldMk cId="2356064741" sldId="2076138413"/>
            <ac:grpSpMk id="294" creationId="{F5C2EE71-1DDF-4775-B640-9FC00F763D7E}"/>
          </ac:grpSpMkLst>
        </pc:grpChg>
        <pc:grpChg chg="mod">
          <ac:chgData name="Walid Amro" userId="905df89b-28d8-4943-9387-4e15c612d1d4" providerId="ADAL" clId="{8456077E-4CE0-425F-9688-C65C69BCE87F}" dt="2022-01-31T17:04:38.515" v="395"/>
          <ac:grpSpMkLst>
            <pc:docMk/>
            <pc:sldMk cId="2356064741" sldId="2076138413"/>
            <ac:grpSpMk id="295" creationId="{74706543-34DA-442D-94DA-E4357B64EB3B}"/>
          </ac:grpSpMkLst>
        </pc:grpChg>
        <pc:grpChg chg="mod">
          <ac:chgData name="Walid Amro" userId="905df89b-28d8-4943-9387-4e15c612d1d4" providerId="ADAL" clId="{8456077E-4CE0-425F-9688-C65C69BCE87F}" dt="2022-01-31T17:04:38.515" v="395"/>
          <ac:grpSpMkLst>
            <pc:docMk/>
            <pc:sldMk cId="2356064741" sldId="2076138413"/>
            <ac:grpSpMk id="306" creationId="{00E3C3B4-D0BD-4C7B-8ECA-2471A2415189}"/>
          </ac:grpSpMkLst>
        </pc:grpChg>
        <pc:grpChg chg="mod">
          <ac:chgData name="Walid Amro" userId="905df89b-28d8-4943-9387-4e15c612d1d4" providerId="ADAL" clId="{8456077E-4CE0-425F-9688-C65C69BCE87F}" dt="2022-01-31T17:04:38.515" v="395"/>
          <ac:grpSpMkLst>
            <pc:docMk/>
            <pc:sldMk cId="2356064741" sldId="2076138413"/>
            <ac:grpSpMk id="307" creationId="{E284FE10-F23D-4C1C-87BA-F53EEC1BE799}"/>
          </ac:grpSpMkLst>
        </pc:grpChg>
        <pc:grpChg chg="mod">
          <ac:chgData name="Walid Amro" userId="905df89b-28d8-4943-9387-4e15c612d1d4" providerId="ADAL" clId="{8456077E-4CE0-425F-9688-C65C69BCE87F}" dt="2022-01-31T17:04:38.515" v="395"/>
          <ac:grpSpMkLst>
            <pc:docMk/>
            <pc:sldMk cId="2356064741" sldId="2076138413"/>
            <ac:grpSpMk id="308" creationId="{3B0F945E-C172-4EAA-B5B6-2E9001C3A890}"/>
          </ac:grpSpMkLst>
        </pc:grpChg>
        <pc:grpChg chg="mod">
          <ac:chgData name="Walid Amro" userId="905df89b-28d8-4943-9387-4e15c612d1d4" providerId="ADAL" clId="{8456077E-4CE0-425F-9688-C65C69BCE87F}" dt="2022-01-31T17:04:38.515" v="395"/>
          <ac:grpSpMkLst>
            <pc:docMk/>
            <pc:sldMk cId="2356064741" sldId="2076138413"/>
            <ac:grpSpMk id="309" creationId="{0C07B227-C22E-4DD6-A18C-883DD6F18C50}"/>
          </ac:grpSpMkLst>
        </pc:grpChg>
        <pc:grpChg chg="mod">
          <ac:chgData name="Walid Amro" userId="905df89b-28d8-4943-9387-4e15c612d1d4" providerId="ADAL" clId="{8456077E-4CE0-425F-9688-C65C69BCE87F}" dt="2022-01-31T17:04:38.515" v="395"/>
          <ac:grpSpMkLst>
            <pc:docMk/>
            <pc:sldMk cId="2356064741" sldId="2076138413"/>
            <ac:grpSpMk id="320" creationId="{988205AF-5C46-48AB-8C60-FA4F583FEDE3}"/>
          </ac:grpSpMkLst>
        </pc:grpChg>
        <pc:grpChg chg="mod">
          <ac:chgData name="Walid Amro" userId="905df89b-28d8-4943-9387-4e15c612d1d4" providerId="ADAL" clId="{8456077E-4CE0-425F-9688-C65C69BCE87F}" dt="2022-01-31T17:04:38.515" v="395"/>
          <ac:grpSpMkLst>
            <pc:docMk/>
            <pc:sldMk cId="2356064741" sldId="2076138413"/>
            <ac:grpSpMk id="321" creationId="{AB8A89F5-AF3A-40AF-8263-1A2E9FC0F70B}"/>
          </ac:grpSpMkLst>
        </pc:grpChg>
        <pc:grpChg chg="del mod topLvl">
          <ac:chgData name="Walid Amro" userId="905df89b-28d8-4943-9387-4e15c612d1d4" providerId="ADAL" clId="{8456077E-4CE0-425F-9688-C65C69BCE87F}" dt="2022-01-31T17:05:19.135" v="403" actId="478"/>
          <ac:grpSpMkLst>
            <pc:docMk/>
            <pc:sldMk cId="2356064741" sldId="2076138413"/>
            <ac:grpSpMk id="332" creationId="{E83131DD-FFA2-41E6-A4F9-548A2D1AD04A}"/>
          </ac:grpSpMkLst>
        </pc:grpChg>
        <pc:grpChg chg="del mod topLvl">
          <ac:chgData name="Walid Amro" userId="905df89b-28d8-4943-9387-4e15c612d1d4" providerId="ADAL" clId="{8456077E-4CE0-425F-9688-C65C69BCE87F}" dt="2022-01-31T17:05:18.424" v="402" actId="478"/>
          <ac:grpSpMkLst>
            <pc:docMk/>
            <pc:sldMk cId="2356064741" sldId="2076138413"/>
            <ac:grpSpMk id="333" creationId="{78651C22-1933-49A1-B107-631DEBBCB6DA}"/>
          </ac:grpSpMkLst>
        </pc:grpChg>
        <pc:grpChg chg="mod">
          <ac:chgData name="Walid Amro" userId="905df89b-28d8-4943-9387-4e15c612d1d4" providerId="ADAL" clId="{8456077E-4CE0-425F-9688-C65C69BCE87F}" dt="2022-01-31T17:04:38.515" v="395"/>
          <ac:grpSpMkLst>
            <pc:docMk/>
            <pc:sldMk cId="2356064741" sldId="2076138413"/>
            <ac:grpSpMk id="334" creationId="{3BFE070D-C095-4485-9D84-8B440A612AAA}"/>
          </ac:grpSpMkLst>
        </pc:grpChg>
        <pc:grpChg chg="mod">
          <ac:chgData name="Walid Amro" userId="905df89b-28d8-4943-9387-4e15c612d1d4" providerId="ADAL" clId="{8456077E-4CE0-425F-9688-C65C69BCE87F}" dt="2022-01-31T17:04:38.515" v="395"/>
          <ac:grpSpMkLst>
            <pc:docMk/>
            <pc:sldMk cId="2356064741" sldId="2076138413"/>
            <ac:grpSpMk id="335" creationId="{9D936674-0DF1-4C5F-8B1E-56DB89C60535}"/>
          </ac:grpSpMkLst>
        </pc:grpChg>
        <pc:grpChg chg="mod">
          <ac:chgData name="Walid Amro" userId="905df89b-28d8-4943-9387-4e15c612d1d4" providerId="ADAL" clId="{8456077E-4CE0-425F-9688-C65C69BCE87F}" dt="2022-01-31T17:04:38.515" v="395"/>
          <ac:grpSpMkLst>
            <pc:docMk/>
            <pc:sldMk cId="2356064741" sldId="2076138413"/>
            <ac:grpSpMk id="346" creationId="{BB58BABD-1E26-42E2-9B7A-B61A4F130E43}"/>
          </ac:grpSpMkLst>
        </pc:grpChg>
        <pc:grpChg chg="mod">
          <ac:chgData name="Walid Amro" userId="905df89b-28d8-4943-9387-4e15c612d1d4" providerId="ADAL" clId="{8456077E-4CE0-425F-9688-C65C69BCE87F}" dt="2022-01-31T17:04:38.515" v="395"/>
          <ac:grpSpMkLst>
            <pc:docMk/>
            <pc:sldMk cId="2356064741" sldId="2076138413"/>
            <ac:grpSpMk id="347" creationId="{F33FEB9B-296D-4CA1-9082-12FE6B7C190C}"/>
          </ac:grpSpMkLst>
        </pc:grpChg>
        <pc:grpChg chg="del mod topLvl">
          <ac:chgData name="Walid Amro" userId="905df89b-28d8-4943-9387-4e15c612d1d4" providerId="ADAL" clId="{8456077E-4CE0-425F-9688-C65C69BCE87F}" dt="2022-01-31T17:05:41.191" v="406" actId="165"/>
          <ac:grpSpMkLst>
            <pc:docMk/>
            <pc:sldMk cId="2356064741" sldId="2076138413"/>
            <ac:grpSpMk id="358" creationId="{118CF50A-AE00-4AC3-B16C-294FE240C6E5}"/>
          </ac:grpSpMkLst>
        </pc:grpChg>
        <pc:grpChg chg="del mod topLvl">
          <ac:chgData name="Walid Amro" userId="905df89b-28d8-4943-9387-4e15c612d1d4" providerId="ADAL" clId="{8456077E-4CE0-425F-9688-C65C69BCE87F}" dt="2022-01-31T17:05:36.026" v="405" actId="165"/>
          <ac:grpSpMkLst>
            <pc:docMk/>
            <pc:sldMk cId="2356064741" sldId="2076138413"/>
            <ac:grpSpMk id="359" creationId="{D3B34C04-0C58-43C8-B4B1-0062197C952E}"/>
          </ac:grpSpMkLst>
        </pc:grpChg>
        <pc:grpChg chg="del mod topLvl">
          <ac:chgData name="Walid Amro" userId="905df89b-28d8-4943-9387-4e15c612d1d4" providerId="ADAL" clId="{8456077E-4CE0-425F-9688-C65C69BCE87F}" dt="2022-01-31T17:06:41.851" v="414" actId="165"/>
          <ac:grpSpMkLst>
            <pc:docMk/>
            <pc:sldMk cId="2356064741" sldId="2076138413"/>
            <ac:grpSpMk id="360" creationId="{8467B336-719E-44D3-A262-008B89729446}"/>
          </ac:grpSpMkLst>
        </pc:grpChg>
        <pc:grpChg chg="del mod topLvl">
          <ac:chgData name="Walid Amro" userId="905df89b-28d8-4943-9387-4e15c612d1d4" providerId="ADAL" clId="{8456077E-4CE0-425F-9688-C65C69BCE87F}" dt="2022-01-31T17:06:35.467" v="413" actId="165"/>
          <ac:grpSpMkLst>
            <pc:docMk/>
            <pc:sldMk cId="2356064741" sldId="2076138413"/>
            <ac:grpSpMk id="361" creationId="{5161CA88-528C-41BD-AE64-1A278C697DEB}"/>
          </ac:grpSpMkLst>
        </pc:grpChg>
        <pc:grpChg chg="del mod topLvl">
          <ac:chgData name="Walid Amro" userId="905df89b-28d8-4943-9387-4e15c612d1d4" providerId="ADAL" clId="{8456077E-4CE0-425F-9688-C65C69BCE87F}" dt="2022-01-31T17:06:30.951" v="412" actId="165"/>
          <ac:grpSpMkLst>
            <pc:docMk/>
            <pc:sldMk cId="2356064741" sldId="2076138413"/>
            <ac:grpSpMk id="372" creationId="{13C61C9C-0C3F-449A-9546-47DE00E450FC}"/>
          </ac:grpSpMkLst>
        </pc:grpChg>
        <pc:grpChg chg="del mod topLvl">
          <ac:chgData name="Walid Amro" userId="905df89b-28d8-4943-9387-4e15c612d1d4" providerId="ADAL" clId="{8456077E-4CE0-425F-9688-C65C69BCE87F}" dt="2022-01-31T17:06:25.846" v="411" actId="165"/>
          <ac:grpSpMkLst>
            <pc:docMk/>
            <pc:sldMk cId="2356064741" sldId="2076138413"/>
            <ac:grpSpMk id="373" creationId="{7960674D-870E-4CF1-A1FB-742353205012}"/>
          </ac:grpSpMkLst>
        </pc:grpChg>
        <pc:grpChg chg="add mod topLvl">
          <ac:chgData name="Walid Amro" userId="905df89b-28d8-4943-9387-4e15c612d1d4" providerId="ADAL" clId="{8456077E-4CE0-425F-9688-C65C69BCE87F}" dt="2022-01-31T17:17:33.166" v="466" actId="165"/>
          <ac:grpSpMkLst>
            <pc:docMk/>
            <pc:sldMk cId="2356064741" sldId="2076138413"/>
            <ac:grpSpMk id="384" creationId="{2876B6A8-8F1A-4EC4-ACF6-8223DAEF056F}"/>
          </ac:grpSpMkLst>
        </pc:grpChg>
        <pc:grpChg chg="add mod topLvl">
          <ac:chgData name="Walid Amro" userId="905df89b-28d8-4943-9387-4e15c612d1d4" providerId="ADAL" clId="{8456077E-4CE0-425F-9688-C65C69BCE87F}" dt="2022-01-31T17:17:39.743" v="467" actId="1076"/>
          <ac:grpSpMkLst>
            <pc:docMk/>
            <pc:sldMk cId="2356064741" sldId="2076138413"/>
            <ac:grpSpMk id="389" creationId="{B0FD303D-3E75-46EB-94C0-4F3C32D3CE58}"/>
          </ac:grpSpMkLst>
        </pc:grpChg>
        <pc:grpChg chg="add mod">
          <ac:chgData name="Walid Amro" userId="905df89b-28d8-4943-9387-4e15c612d1d4" providerId="ADAL" clId="{8456077E-4CE0-425F-9688-C65C69BCE87F}" dt="2022-01-31T17:10:09.676" v="438" actId="1076"/>
          <ac:grpSpMkLst>
            <pc:docMk/>
            <pc:sldMk cId="2356064741" sldId="2076138413"/>
            <ac:grpSpMk id="394" creationId="{252BB568-CDF0-4641-8E6B-37BABE3E763D}"/>
          </ac:grpSpMkLst>
        </pc:grpChg>
        <pc:grpChg chg="add mod topLvl">
          <ac:chgData name="Walid Amro" userId="905df89b-28d8-4943-9387-4e15c612d1d4" providerId="ADAL" clId="{8456077E-4CE0-425F-9688-C65C69BCE87F}" dt="2022-01-31T17:17:33.166" v="466" actId="165"/>
          <ac:grpSpMkLst>
            <pc:docMk/>
            <pc:sldMk cId="2356064741" sldId="2076138413"/>
            <ac:grpSpMk id="399" creationId="{DED479B9-5F49-40B8-A5C9-E69F1E007385}"/>
          </ac:grpSpMkLst>
        </pc:grpChg>
        <pc:grpChg chg="add mod">
          <ac:chgData name="Walid Amro" userId="905df89b-28d8-4943-9387-4e15c612d1d4" providerId="ADAL" clId="{8456077E-4CE0-425F-9688-C65C69BCE87F}" dt="2022-01-31T17:10:19.064" v="439" actId="1076"/>
          <ac:grpSpMkLst>
            <pc:docMk/>
            <pc:sldMk cId="2356064741" sldId="2076138413"/>
            <ac:grpSpMk id="404" creationId="{43666E7A-4097-4385-A63C-2CAF33CB64F2}"/>
          </ac:grpSpMkLst>
        </pc:grpChg>
        <pc:grpChg chg="add del mod">
          <ac:chgData name="Walid Amro" userId="905df89b-28d8-4943-9387-4e15c612d1d4" providerId="ADAL" clId="{8456077E-4CE0-425F-9688-C65C69BCE87F}" dt="2022-01-31T17:10:58.581" v="445" actId="165"/>
          <ac:grpSpMkLst>
            <pc:docMk/>
            <pc:sldMk cId="2356064741" sldId="2076138413"/>
            <ac:grpSpMk id="409" creationId="{93488F92-EF97-4EFC-9FAA-1B8F7CBFE621}"/>
          </ac:grpSpMkLst>
        </pc:grpChg>
        <pc:grpChg chg="del mod topLvl">
          <ac:chgData name="Walid Amro" userId="905df89b-28d8-4943-9387-4e15c612d1d4" providerId="ADAL" clId="{8456077E-4CE0-425F-9688-C65C69BCE87F}" dt="2022-01-31T17:11:12.013" v="447" actId="165"/>
          <ac:grpSpMkLst>
            <pc:docMk/>
            <pc:sldMk cId="2356064741" sldId="2076138413"/>
            <ac:grpSpMk id="411" creationId="{F212B271-030A-4B51-B5CC-834E296DEE01}"/>
          </ac:grpSpMkLst>
        </pc:grpChg>
        <pc:grpChg chg="del mod topLvl">
          <ac:chgData name="Walid Amro" userId="905df89b-28d8-4943-9387-4e15c612d1d4" providerId="ADAL" clId="{8456077E-4CE0-425F-9688-C65C69BCE87F}" dt="2022-01-31T17:11:06.939" v="446" actId="165"/>
          <ac:grpSpMkLst>
            <pc:docMk/>
            <pc:sldMk cId="2356064741" sldId="2076138413"/>
            <ac:grpSpMk id="412" creationId="{4B9A09A9-159D-4E4A-89CD-FE0A7C28C03B}"/>
          </ac:grpSpMkLst>
        </pc:grpChg>
        <pc:grpChg chg="add del mod">
          <ac:chgData name="Walid Amro" userId="905df89b-28d8-4943-9387-4e15c612d1d4" providerId="ADAL" clId="{8456077E-4CE0-425F-9688-C65C69BCE87F}" dt="2022-01-31T17:17:48.820" v="469"/>
          <ac:grpSpMkLst>
            <pc:docMk/>
            <pc:sldMk cId="2356064741" sldId="2076138413"/>
            <ac:grpSpMk id="421" creationId="{C5E8B278-4F80-4E7E-9150-8B605EADC77C}"/>
          </ac:grpSpMkLst>
        </pc:grpChg>
        <pc:grpChg chg="mod">
          <ac:chgData name="Walid Amro" userId="905df89b-28d8-4943-9387-4e15c612d1d4" providerId="ADAL" clId="{8456077E-4CE0-425F-9688-C65C69BCE87F}" dt="2022-01-31T17:17:45.752" v="468"/>
          <ac:grpSpMkLst>
            <pc:docMk/>
            <pc:sldMk cId="2356064741" sldId="2076138413"/>
            <ac:grpSpMk id="423" creationId="{2FED171D-7F6E-4D68-9310-5147F3F7296B}"/>
          </ac:grpSpMkLst>
        </pc:grpChg>
        <pc:grpChg chg="mod">
          <ac:chgData name="Walid Amro" userId="905df89b-28d8-4943-9387-4e15c612d1d4" providerId="ADAL" clId="{8456077E-4CE0-425F-9688-C65C69BCE87F}" dt="2022-01-31T17:17:45.752" v="468"/>
          <ac:grpSpMkLst>
            <pc:docMk/>
            <pc:sldMk cId="2356064741" sldId="2076138413"/>
            <ac:grpSpMk id="424" creationId="{8695D808-AE81-449A-BD9E-3E7B185F0E84}"/>
          </ac:grpSpMkLst>
        </pc:grpChg>
        <pc:grpChg chg="add mod">
          <ac:chgData name="Walid Amro" userId="905df89b-28d8-4943-9387-4e15c612d1d4" providerId="ADAL" clId="{8456077E-4CE0-425F-9688-C65C69BCE87F}" dt="2022-01-31T17:17:55.472" v="471" actId="1076"/>
          <ac:grpSpMkLst>
            <pc:docMk/>
            <pc:sldMk cId="2356064741" sldId="2076138413"/>
            <ac:grpSpMk id="433" creationId="{69ECF445-405F-40E2-B583-0091F26D83D0}"/>
          </ac:grpSpMkLst>
        </pc:grpChg>
        <pc:grpChg chg="add del mod">
          <ac:chgData name="Walid Amro" userId="905df89b-28d8-4943-9387-4e15c612d1d4" providerId="ADAL" clId="{8456077E-4CE0-425F-9688-C65C69BCE87F}" dt="2022-01-31T17:18:26.046" v="476" actId="165"/>
          <ac:grpSpMkLst>
            <pc:docMk/>
            <pc:sldMk cId="2356064741" sldId="2076138413"/>
            <ac:grpSpMk id="438" creationId="{C514E2BA-4D30-4BC0-B87E-0360EDE67FF7}"/>
          </ac:grpSpMkLst>
        </pc:grpChg>
        <pc:grpChg chg="add mod">
          <ac:chgData name="Walid Amro" userId="905df89b-28d8-4943-9387-4e15c612d1d4" providerId="ADAL" clId="{8456077E-4CE0-425F-9688-C65C69BCE87F}" dt="2022-01-31T17:18:59.260" v="481" actId="1076"/>
          <ac:grpSpMkLst>
            <pc:docMk/>
            <pc:sldMk cId="2356064741" sldId="2076138413"/>
            <ac:grpSpMk id="443" creationId="{04646EE8-D111-4F89-82CE-7B604B799133}"/>
          </ac:grpSpMkLst>
        </pc:grpChg>
        <pc:grpChg chg="add del mod">
          <ac:chgData name="Walid Amro" userId="905df89b-28d8-4943-9387-4e15c612d1d4" providerId="ADAL" clId="{8456077E-4CE0-425F-9688-C65C69BCE87F}" dt="2022-01-31T17:25:15.243" v="532" actId="165"/>
          <ac:grpSpMkLst>
            <pc:docMk/>
            <pc:sldMk cId="2356064741" sldId="2076138413"/>
            <ac:grpSpMk id="449" creationId="{CC9F7AFB-639C-4D87-AE29-D4EFE515B039}"/>
          </ac:grpSpMkLst>
        </pc:grpChg>
        <pc:picChg chg="add mod">
          <ac:chgData name="Walid Amro" userId="905df89b-28d8-4943-9387-4e15c612d1d4" providerId="ADAL" clId="{8456077E-4CE0-425F-9688-C65C69BCE87F}" dt="2022-01-31T16:58:33.900" v="367" actId="1076"/>
          <ac:picMkLst>
            <pc:docMk/>
            <pc:sldMk cId="2356064741" sldId="2076138413"/>
            <ac:picMk id="6" creationId="{0A7FC417-1592-41F8-96F9-97BC14F6577C}"/>
          </ac:picMkLst>
        </pc:picChg>
        <pc:picChg chg="add mod">
          <ac:chgData name="Walid Amro" userId="905df89b-28d8-4943-9387-4e15c612d1d4" providerId="ADAL" clId="{8456077E-4CE0-425F-9688-C65C69BCE87F}" dt="2022-01-31T16:58:39.982" v="369" actId="1076"/>
          <ac:picMkLst>
            <pc:docMk/>
            <pc:sldMk cId="2356064741" sldId="2076138413"/>
            <ac:picMk id="7" creationId="{EE03FB51-1246-4AF3-B99C-4A082989C64D}"/>
          </ac:picMkLst>
        </pc:picChg>
        <pc:picChg chg="add mod">
          <ac:chgData name="Walid Amro" userId="905df89b-28d8-4943-9387-4e15c612d1d4" providerId="ADAL" clId="{8456077E-4CE0-425F-9688-C65C69BCE87F}" dt="2022-01-31T16:59:00.701" v="374" actId="1076"/>
          <ac:picMkLst>
            <pc:docMk/>
            <pc:sldMk cId="2356064741" sldId="2076138413"/>
            <ac:picMk id="8" creationId="{E1895BCF-10AE-49E9-8681-6A2022D67E56}"/>
          </ac:picMkLst>
        </pc:picChg>
        <pc:picChg chg="add mod">
          <ac:chgData name="Walid Amro" userId="905df89b-28d8-4943-9387-4e15c612d1d4" providerId="ADAL" clId="{8456077E-4CE0-425F-9688-C65C69BCE87F}" dt="2022-01-31T16:58:57.863" v="373" actId="1076"/>
          <ac:picMkLst>
            <pc:docMk/>
            <pc:sldMk cId="2356064741" sldId="2076138413"/>
            <ac:picMk id="9" creationId="{F0BB9F8F-482E-4EA3-A259-02864079BEF6}"/>
          </ac:picMkLst>
        </pc:picChg>
        <pc:picChg chg="add mod">
          <ac:chgData name="Walid Amro" userId="905df89b-28d8-4943-9387-4e15c612d1d4" providerId="ADAL" clId="{8456077E-4CE0-425F-9688-C65C69BCE87F}" dt="2022-01-31T17:20:43.952" v="488" actId="1076"/>
          <ac:picMkLst>
            <pc:docMk/>
            <pc:sldMk cId="2356064741" sldId="2076138413"/>
            <ac:picMk id="21" creationId="{CDFDEF54-FE6C-4BBA-98B4-8C2A950E99B8}"/>
          </ac:picMkLst>
        </pc:picChg>
        <pc:picChg chg="add mod">
          <ac:chgData name="Walid Amro" userId="905df89b-28d8-4943-9387-4e15c612d1d4" providerId="ADAL" clId="{8456077E-4CE0-425F-9688-C65C69BCE87F}" dt="2022-01-31T17:20:43.952" v="488" actId="1076"/>
          <ac:picMkLst>
            <pc:docMk/>
            <pc:sldMk cId="2356064741" sldId="2076138413"/>
            <ac:picMk id="22" creationId="{BB9FF3F2-D138-454F-860B-096CBBEA22CC}"/>
          </ac:picMkLst>
        </pc:picChg>
        <pc:picChg chg="del topLvl">
          <ac:chgData name="Walid Amro" userId="905df89b-28d8-4943-9387-4e15c612d1d4" providerId="ADAL" clId="{8456077E-4CE0-425F-9688-C65C69BCE87F}" dt="2022-01-31T17:08:14.567" v="424" actId="478"/>
          <ac:picMkLst>
            <pc:docMk/>
            <pc:sldMk cId="2356064741" sldId="2076138413"/>
            <ac:picMk id="63" creationId="{4BBD7270-166B-4AA3-A98E-484F972DDA09}"/>
          </ac:picMkLst>
        </pc:picChg>
        <pc:picChg chg="del topLvl">
          <ac:chgData name="Walid Amro" userId="905df89b-28d8-4943-9387-4e15c612d1d4" providerId="ADAL" clId="{8456077E-4CE0-425F-9688-C65C69BCE87F}" dt="2022-01-31T17:08:14.567" v="424" actId="478"/>
          <ac:picMkLst>
            <pc:docMk/>
            <pc:sldMk cId="2356064741" sldId="2076138413"/>
            <ac:picMk id="64" creationId="{1E4AE7F8-8D0F-4E75-A0DB-A6CFEFAB1795}"/>
          </ac:picMkLst>
        </pc:picChg>
        <pc:picChg chg="del topLvl">
          <ac:chgData name="Walid Amro" userId="905df89b-28d8-4943-9387-4e15c612d1d4" providerId="ADAL" clId="{8456077E-4CE0-425F-9688-C65C69BCE87F}" dt="2022-01-31T17:08:14.567" v="424" actId="478"/>
          <ac:picMkLst>
            <pc:docMk/>
            <pc:sldMk cId="2356064741" sldId="2076138413"/>
            <ac:picMk id="65" creationId="{0AC5099A-ED16-4D38-BFFC-1B85A114D4DF}"/>
          </ac:picMkLst>
        </pc:picChg>
        <pc:picChg chg="del topLvl">
          <ac:chgData name="Walid Amro" userId="905df89b-28d8-4943-9387-4e15c612d1d4" providerId="ADAL" clId="{8456077E-4CE0-425F-9688-C65C69BCE87F}" dt="2022-01-31T17:08:14.567" v="424" actId="478"/>
          <ac:picMkLst>
            <pc:docMk/>
            <pc:sldMk cId="2356064741" sldId="2076138413"/>
            <ac:picMk id="66" creationId="{5896AE7E-8266-4FB8-ADB5-B6F9613132BC}"/>
          </ac:picMkLst>
        </pc:picChg>
        <pc:picChg chg="del topLvl">
          <ac:chgData name="Walid Amro" userId="905df89b-28d8-4943-9387-4e15c612d1d4" providerId="ADAL" clId="{8456077E-4CE0-425F-9688-C65C69BCE87F}" dt="2022-01-31T17:08:14.567" v="424" actId="478"/>
          <ac:picMkLst>
            <pc:docMk/>
            <pc:sldMk cId="2356064741" sldId="2076138413"/>
            <ac:picMk id="68" creationId="{BD20FA85-DBA8-4ECC-8725-970945D562B7}"/>
          </ac:picMkLst>
        </pc:picChg>
        <pc:picChg chg="del topLvl">
          <ac:chgData name="Walid Amro" userId="905df89b-28d8-4943-9387-4e15c612d1d4" providerId="ADAL" clId="{8456077E-4CE0-425F-9688-C65C69BCE87F}" dt="2022-01-31T17:08:14.567" v="424" actId="478"/>
          <ac:picMkLst>
            <pc:docMk/>
            <pc:sldMk cId="2356064741" sldId="2076138413"/>
            <ac:picMk id="69" creationId="{9AC53A2C-A134-4616-AB3C-EA12A4576C76}"/>
          </ac:picMkLst>
        </pc:picChg>
        <pc:picChg chg="del topLvl">
          <ac:chgData name="Walid Amro" userId="905df89b-28d8-4943-9387-4e15c612d1d4" providerId="ADAL" clId="{8456077E-4CE0-425F-9688-C65C69BCE87F}" dt="2022-01-31T17:08:14.567" v="424" actId="478"/>
          <ac:picMkLst>
            <pc:docMk/>
            <pc:sldMk cId="2356064741" sldId="2076138413"/>
            <ac:picMk id="70" creationId="{A3D71C1E-D0FE-435E-8D8D-EBC69DD16809}"/>
          </ac:picMkLst>
        </pc:picChg>
        <pc:picChg chg="del topLvl">
          <ac:chgData name="Walid Amro" userId="905df89b-28d8-4943-9387-4e15c612d1d4" providerId="ADAL" clId="{8456077E-4CE0-425F-9688-C65C69BCE87F}" dt="2022-01-31T17:08:14.567" v="424" actId="478"/>
          <ac:picMkLst>
            <pc:docMk/>
            <pc:sldMk cId="2356064741" sldId="2076138413"/>
            <ac:picMk id="71" creationId="{497A59B2-32FE-499A-9753-CBE46E225D84}"/>
          </ac:picMkLst>
        </pc:picChg>
        <pc:picChg chg="del mod topLvl">
          <ac:chgData name="Walid Amro" userId="905df89b-28d8-4943-9387-4e15c612d1d4" providerId="ADAL" clId="{8456077E-4CE0-425F-9688-C65C69BCE87F}" dt="2022-01-31T16:58:18.404" v="363" actId="478"/>
          <ac:picMkLst>
            <pc:docMk/>
            <pc:sldMk cId="2356064741" sldId="2076138413"/>
            <ac:picMk id="94" creationId="{BF1A1152-ACEE-4239-86B6-149ECE505063}"/>
          </ac:picMkLst>
        </pc:picChg>
        <pc:picChg chg="mod topLvl">
          <ac:chgData name="Walid Amro" userId="905df89b-28d8-4943-9387-4e15c612d1d4" providerId="ADAL" clId="{8456077E-4CE0-425F-9688-C65C69BCE87F}" dt="2022-01-31T16:58:28.637" v="365" actId="1076"/>
          <ac:picMkLst>
            <pc:docMk/>
            <pc:sldMk cId="2356064741" sldId="2076138413"/>
            <ac:picMk id="95" creationId="{8E1A936E-01C8-495F-9471-4D4CEF126858}"/>
          </ac:picMkLst>
        </pc:picChg>
        <pc:picChg chg="del mod topLvl">
          <ac:chgData name="Walid Amro" userId="905df89b-28d8-4943-9387-4e15c612d1d4" providerId="ADAL" clId="{8456077E-4CE0-425F-9688-C65C69BCE87F}" dt="2022-01-31T16:59:16.408" v="376" actId="478"/>
          <ac:picMkLst>
            <pc:docMk/>
            <pc:sldMk cId="2356064741" sldId="2076138413"/>
            <ac:picMk id="96" creationId="{C8FDF0F8-0503-4EEA-8303-2891C2A72B95}"/>
          </ac:picMkLst>
        </pc:picChg>
        <pc:picChg chg="del mod topLvl">
          <ac:chgData name="Walid Amro" userId="905df89b-28d8-4943-9387-4e15c612d1d4" providerId="ADAL" clId="{8456077E-4CE0-425F-9688-C65C69BCE87F}" dt="2022-01-31T16:59:16.408" v="376" actId="478"/>
          <ac:picMkLst>
            <pc:docMk/>
            <pc:sldMk cId="2356064741" sldId="2076138413"/>
            <ac:picMk id="97" creationId="{4FCAB9ED-4A30-4E6A-AB6A-0E4A52CDF585}"/>
          </ac:picMkLst>
        </pc:picChg>
        <pc:picChg chg="del mod topLvl">
          <ac:chgData name="Walid Amro" userId="905df89b-28d8-4943-9387-4e15c612d1d4" providerId="ADAL" clId="{8456077E-4CE0-425F-9688-C65C69BCE87F}" dt="2022-01-31T16:59:16.408" v="376" actId="478"/>
          <ac:picMkLst>
            <pc:docMk/>
            <pc:sldMk cId="2356064741" sldId="2076138413"/>
            <ac:picMk id="98" creationId="{7212CCC6-477F-4251-A964-737D14182524}"/>
          </ac:picMkLst>
        </pc:picChg>
        <pc:picChg chg="del mod topLvl">
          <ac:chgData name="Walid Amro" userId="905df89b-28d8-4943-9387-4e15c612d1d4" providerId="ADAL" clId="{8456077E-4CE0-425F-9688-C65C69BCE87F}" dt="2022-01-31T16:59:16.408" v="376" actId="478"/>
          <ac:picMkLst>
            <pc:docMk/>
            <pc:sldMk cId="2356064741" sldId="2076138413"/>
            <ac:picMk id="99" creationId="{61DACACD-CDEA-474B-B6A3-FBF00F7E8378}"/>
          </ac:picMkLst>
        </pc:picChg>
        <pc:picChg chg="del mod topLvl">
          <ac:chgData name="Walid Amro" userId="905df89b-28d8-4943-9387-4e15c612d1d4" providerId="ADAL" clId="{8456077E-4CE0-425F-9688-C65C69BCE87F}" dt="2022-01-31T16:59:16.408" v="376" actId="478"/>
          <ac:picMkLst>
            <pc:docMk/>
            <pc:sldMk cId="2356064741" sldId="2076138413"/>
            <ac:picMk id="100" creationId="{48407FA1-E57C-44A3-AFF4-B26ADD7E48FD}"/>
          </ac:picMkLst>
        </pc:picChg>
        <pc:picChg chg="del mod topLvl">
          <ac:chgData name="Walid Amro" userId="905df89b-28d8-4943-9387-4e15c612d1d4" providerId="ADAL" clId="{8456077E-4CE0-425F-9688-C65C69BCE87F}" dt="2022-01-31T16:59:16.408" v="376" actId="478"/>
          <ac:picMkLst>
            <pc:docMk/>
            <pc:sldMk cId="2356064741" sldId="2076138413"/>
            <ac:picMk id="101" creationId="{FAE7D493-1D26-4BE7-ABEC-8A0807977DF2}"/>
          </ac:picMkLst>
        </pc:picChg>
        <pc:picChg chg="del mod topLvl">
          <ac:chgData name="Walid Amro" userId="905df89b-28d8-4943-9387-4e15c612d1d4" providerId="ADAL" clId="{8456077E-4CE0-425F-9688-C65C69BCE87F}" dt="2022-01-31T16:59:16.408" v="376" actId="478"/>
          <ac:picMkLst>
            <pc:docMk/>
            <pc:sldMk cId="2356064741" sldId="2076138413"/>
            <ac:picMk id="102" creationId="{D35EB06B-857C-49FF-B113-4399F312575D}"/>
          </ac:picMkLst>
        </pc:picChg>
        <pc:picChg chg="del mod topLvl">
          <ac:chgData name="Walid Amro" userId="905df89b-28d8-4943-9387-4e15c612d1d4" providerId="ADAL" clId="{8456077E-4CE0-425F-9688-C65C69BCE87F}" dt="2022-01-31T16:59:16.408" v="376" actId="478"/>
          <ac:picMkLst>
            <pc:docMk/>
            <pc:sldMk cId="2356064741" sldId="2076138413"/>
            <ac:picMk id="103" creationId="{A2077FAD-28BC-4FB3-B2C8-6AEF2410DA62}"/>
          </ac:picMkLst>
        </pc:picChg>
        <pc:picChg chg="del mod topLvl">
          <ac:chgData name="Walid Amro" userId="905df89b-28d8-4943-9387-4e15c612d1d4" providerId="ADAL" clId="{8456077E-4CE0-425F-9688-C65C69BCE87F}" dt="2022-01-31T16:59:16.408" v="376" actId="478"/>
          <ac:picMkLst>
            <pc:docMk/>
            <pc:sldMk cId="2356064741" sldId="2076138413"/>
            <ac:picMk id="104" creationId="{288BEE42-CA1C-4251-A8C0-BB0EE027395C}"/>
          </ac:picMkLst>
        </pc:picChg>
        <pc:picChg chg="del mod topLvl">
          <ac:chgData name="Walid Amro" userId="905df89b-28d8-4943-9387-4e15c612d1d4" providerId="ADAL" clId="{8456077E-4CE0-425F-9688-C65C69BCE87F}" dt="2022-01-31T16:59:16.408" v="376" actId="478"/>
          <ac:picMkLst>
            <pc:docMk/>
            <pc:sldMk cId="2356064741" sldId="2076138413"/>
            <ac:picMk id="105" creationId="{4AF6110C-FAB2-452C-8CD8-772CCA910AF3}"/>
          </ac:picMkLst>
        </pc:picChg>
        <pc:picChg chg="del mod topLvl">
          <ac:chgData name="Walid Amro" userId="905df89b-28d8-4943-9387-4e15c612d1d4" providerId="ADAL" clId="{8456077E-4CE0-425F-9688-C65C69BCE87F}" dt="2022-01-31T16:59:16.408" v="376" actId="478"/>
          <ac:picMkLst>
            <pc:docMk/>
            <pc:sldMk cId="2356064741" sldId="2076138413"/>
            <ac:picMk id="106" creationId="{77FE9715-AE90-407A-AC84-764691DA2FDC}"/>
          </ac:picMkLst>
        </pc:picChg>
        <pc:picChg chg="del mod topLvl">
          <ac:chgData name="Walid Amro" userId="905df89b-28d8-4943-9387-4e15c612d1d4" providerId="ADAL" clId="{8456077E-4CE0-425F-9688-C65C69BCE87F}" dt="2022-01-31T16:59:16.408" v="376" actId="478"/>
          <ac:picMkLst>
            <pc:docMk/>
            <pc:sldMk cId="2356064741" sldId="2076138413"/>
            <ac:picMk id="107" creationId="{B3F11C72-E689-49C6-810F-FC9C7241F9B0}"/>
          </ac:picMkLst>
        </pc:picChg>
        <pc:picChg chg="del mod topLvl">
          <ac:chgData name="Walid Amro" userId="905df89b-28d8-4943-9387-4e15c612d1d4" providerId="ADAL" clId="{8456077E-4CE0-425F-9688-C65C69BCE87F}" dt="2022-01-31T16:59:16.408" v="376" actId="478"/>
          <ac:picMkLst>
            <pc:docMk/>
            <pc:sldMk cId="2356064741" sldId="2076138413"/>
            <ac:picMk id="108" creationId="{51EC60C8-4BDB-4353-8877-706C3EC514BC}"/>
          </ac:picMkLst>
        </pc:picChg>
        <pc:picChg chg="del mod topLvl">
          <ac:chgData name="Walid Amro" userId="905df89b-28d8-4943-9387-4e15c612d1d4" providerId="ADAL" clId="{8456077E-4CE0-425F-9688-C65C69BCE87F}" dt="2022-01-31T16:59:16.408" v="376" actId="478"/>
          <ac:picMkLst>
            <pc:docMk/>
            <pc:sldMk cId="2356064741" sldId="2076138413"/>
            <ac:picMk id="109" creationId="{D163F283-A44B-442E-86E2-F0892947F48F}"/>
          </ac:picMkLst>
        </pc:picChg>
        <pc:picChg chg="del mod topLvl">
          <ac:chgData name="Walid Amro" userId="905df89b-28d8-4943-9387-4e15c612d1d4" providerId="ADAL" clId="{8456077E-4CE0-425F-9688-C65C69BCE87F}" dt="2022-01-31T16:59:16.408" v="376" actId="478"/>
          <ac:picMkLst>
            <pc:docMk/>
            <pc:sldMk cId="2356064741" sldId="2076138413"/>
            <ac:picMk id="110" creationId="{39252491-1B4E-4B97-A2BC-15D0E0E4EA69}"/>
          </ac:picMkLst>
        </pc:picChg>
        <pc:picChg chg="del mod topLvl">
          <ac:chgData name="Walid Amro" userId="905df89b-28d8-4943-9387-4e15c612d1d4" providerId="ADAL" clId="{8456077E-4CE0-425F-9688-C65C69BCE87F}" dt="2022-01-31T16:59:16.408" v="376" actId="478"/>
          <ac:picMkLst>
            <pc:docMk/>
            <pc:sldMk cId="2356064741" sldId="2076138413"/>
            <ac:picMk id="111" creationId="{87026ADF-74E4-444B-924B-4381583A237C}"/>
          </ac:picMkLst>
        </pc:picChg>
        <pc:picChg chg="del mod topLvl">
          <ac:chgData name="Walid Amro" userId="905df89b-28d8-4943-9387-4e15c612d1d4" providerId="ADAL" clId="{8456077E-4CE0-425F-9688-C65C69BCE87F}" dt="2022-01-31T16:59:16.408" v="376" actId="478"/>
          <ac:picMkLst>
            <pc:docMk/>
            <pc:sldMk cId="2356064741" sldId="2076138413"/>
            <ac:picMk id="112" creationId="{3AA522A1-D757-410E-947A-8607C60662F6}"/>
          </ac:picMkLst>
        </pc:picChg>
        <pc:picChg chg="del mod topLvl">
          <ac:chgData name="Walid Amro" userId="905df89b-28d8-4943-9387-4e15c612d1d4" providerId="ADAL" clId="{8456077E-4CE0-425F-9688-C65C69BCE87F}" dt="2022-01-31T16:59:16.408" v="376" actId="478"/>
          <ac:picMkLst>
            <pc:docMk/>
            <pc:sldMk cId="2356064741" sldId="2076138413"/>
            <ac:picMk id="113" creationId="{E8A0ECC5-FBAC-41E6-889C-714A425B2B65}"/>
          </ac:picMkLst>
        </pc:picChg>
        <pc:picChg chg="mod">
          <ac:chgData name="Walid Amro" userId="905df89b-28d8-4943-9387-4e15c612d1d4" providerId="ADAL" clId="{8456077E-4CE0-425F-9688-C65C69BCE87F}" dt="2022-01-31T17:02:18.352" v="377"/>
          <ac:picMkLst>
            <pc:docMk/>
            <pc:sldMk cId="2356064741" sldId="2076138413"/>
            <ac:picMk id="121" creationId="{1CDD4AE9-4EC9-4B54-A3BF-F59D4C0FC2D2}"/>
          </ac:picMkLst>
        </pc:picChg>
        <pc:picChg chg="mod">
          <ac:chgData name="Walid Amro" userId="905df89b-28d8-4943-9387-4e15c612d1d4" providerId="ADAL" clId="{8456077E-4CE0-425F-9688-C65C69BCE87F}" dt="2022-01-31T17:02:18.352" v="377"/>
          <ac:picMkLst>
            <pc:docMk/>
            <pc:sldMk cId="2356064741" sldId="2076138413"/>
            <ac:picMk id="122" creationId="{8C39F9CF-FEA1-402E-A46C-F88447783784}"/>
          </ac:picMkLst>
        </pc:picChg>
        <pc:picChg chg="mod">
          <ac:chgData name="Walid Amro" userId="905df89b-28d8-4943-9387-4e15c612d1d4" providerId="ADAL" clId="{8456077E-4CE0-425F-9688-C65C69BCE87F}" dt="2022-01-31T17:02:18.352" v="377"/>
          <ac:picMkLst>
            <pc:docMk/>
            <pc:sldMk cId="2356064741" sldId="2076138413"/>
            <ac:picMk id="123" creationId="{527AA717-EE35-4C7B-B687-08A59B9A2F8E}"/>
          </ac:picMkLst>
        </pc:picChg>
        <pc:picChg chg="mod">
          <ac:chgData name="Walid Amro" userId="905df89b-28d8-4943-9387-4e15c612d1d4" providerId="ADAL" clId="{8456077E-4CE0-425F-9688-C65C69BCE87F}" dt="2022-01-31T17:02:18.352" v="377"/>
          <ac:picMkLst>
            <pc:docMk/>
            <pc:sldMk cId="2356064741" sldId="2076138413"/>
            <ac:picMk id="124" creationId="{8D3740ED-7333-4D88-9545-D5DCB39BA95D}"/>
          </ac:picMkLst>
        </pc:picChg>
        <pc:picChg chg="mod">
          <ac:chgData name="Walid Amro" userId="905df89b-28d8-4943-9387-4e15c612d1d4" providerId="ADAL" clId="{8456077E-4CE0-425F-9688-C65C69BCE87F}" dt="2022-01-31T17:02:18.352" v="377"/>
          <ac:picMkLst>
            <pc:docMk/>
            <pc:sldMk cId="2356064741" sldId="2076138413"/>
            <ac:picMk id="125" creationId="{CF33F537-3D3C-4BBC-916A-E46EA042C193}"/>
          </ac:picMkLst>
        </pc:picChg>
        <pc:picChg chg="mod">
          <ac:chgData name="Walid Amro" userId="905df89b-28d8-4943-9387-4e15c612d1d4" providerId="ADAL" clId="{8456077E-4CE0-425F-9688-C65C69BCE87F}" dt="2022-01-31T17:02:51.188" v="380"/>
          <ac:picMkLst>
            <pc:docMk/>
            <pc:sldMk cId="2356064741" sldId="2076138413"/>
            <ac:picMk id="129" creationId="{5A38A07E-A834-44C1-A74E-209DC2D0B482}"/>
          </ac:picMkLst>
        </pc:picChg>
        <pc:picChg chg="mod">
          <ac:chgData name="Walid Amro" userId="905df89b-28d8-4943-9387-4e15c612d1d4" providerId="ADAL" clId="{8456077E-4CE0-425F-9688-C65C69BCE87F}" dt="2022-01-31T17:02:51.188" v="380"/>
          <ac:picMkLst>
            <pc:docMk/>
            <pc:sldMk cId="2356064741" sldId="2076138413"/>
            <ac:picMk id="130" creationId="{F5BB8C44-5AA0-40A2-853B-D09828C887A3}"/>
          </ac:picMkLst>
        </pc:picChg>
        <pc:picChg chg="mod">
          <ac:chgData name="Walid Amro" userId="905df89b-28d8-4943-9387-4e15c612d1d4" providerId="ADAL" clId="{8456077E-4CE0-425F-9688-C65C69BCE87F}" dt="2022-01-31T17:02:51.188" v="380"/>
          <ac:picMkLst>
            <pc:docMk/>
            <pc:sldMk cId="2356064741" sldId="2076138413"/>
            <ac:picMk id="131" creationId="{03751A43-F3FC-407B-B82E-C76F09546865}"/>
          </ac:picMkLst>
        </pc:picChg>
        <pc:picChg chg="mod">
          <ac:chgData name="Walid Amro" userId="905df89b-28d8-4943-9387-4e15c612d1d4" providerId="ADAL" clId="{8456077E-4CE0-425F-9688-C65C69BCE87F}" dt="2022-01-31T17:02:51.188" v="380"/>
          <ac:picMkLst>
            <pc:docMk/>
            <pc:sldMk cId="2356064741" sldId="2076138413"/>
            <ac:picMk id="132" creationId="{39652587-3E65-4478-AB7A-C7293E8CAC8B}"/>
          </ac:picMkLst>
        </pc:picChg>
        <pc:picChg chg="mod">
          <ac:chgData name="Walid Amro" userId="905df89b-28d8-4943-9387-4e15c612d1d4" providerId="ADAL" clId="{8456077E-4CE0-425F-9688-C65C69BCE87F}" dt="2022-01-31T17:02:51.188" v="380"/>
          <ac:picMkLst>
            <pc:docMk/>
            <pc:sldMk cId="2356064741" sldId="2076138413"/>
            <ac:picMk id="133" creationId="{F3CFD55E-3D85-43BA-9973-6A462000F88A}"/>
          </ac:picMkLst>
        </pc:picChg>
        <pc:picChg chg="mod">
          <ac:chgData name="Walid Amro" userId="905df89b-28d8-4943-9387-4e15c612d1d4" providerId="ADAL" clId="{8456077E-4CE0-425F-9688-C65C69BCE87F}" dt="2022-01-31T17:02:51.188" v="380"/>
          <ac:picMkLst>
            <pc:docMk/>
            <pc:sldMk cId="2356064741" sldId="2076138413"/>
            <ac:picMk id="134" creationId="{E711BC60-2687-4323-BF2D-3393C48EB6FE}"/>
          </ac:picMkLst>
        </pc:picChg>
        <pc:picChg chg="mod">
          <ac:chgData name="Walid Amro" userId="905df89b-28d8-4943-9387-4e15c612d1d4" providerId="ADAL" clId="{8456077E-4CE0-425F-9688-C65C69BCE87F}" dt="2022-01-31T17:02:51.188" v="380"/>
          <ac:picMkLst>
            <pc:docMk/>
            <pc:sldMk cId="2356064741" sldId="2076138413"/>
            <ac:picMk id="135" creationId="{EC9B5817-6E93-4913-9890-6E5FCF96E9CD}"/>
          </ac:picMkLst>
        </pc:picChg>
        <pc:picChg chg="mod">
          <ac:chgData name="Walid Amro" userId="905df89b-28d8-4943-9387-4e15c612d1d4" providerId="ADAL" clId="{8456077E-4CE0-425F-9688-C65C69BCE87F}" dt="2022-01-31T17:02:51.188" v="380"/>
          <ac:picMkLst>
            <pc:docMk/>
            <pc:sldMk cId="2356064741" sldId="2076138413"/>
            <ac:picMk id="136" creationId="{E668B2C0-6531-47F1-B6EA-FE49C9D387AD}"/>
          </ac:picMkLst>
        </pc:picChg>
        <pc:picChg chg="mod">
          <ac:chgData name="Walid Amro" userId="905df89b-28d8-4943-9387-4e15c612d1d4" providerId="ADAL" clId="{8456077E-4CE0-425F-9688-C65C69BCE87F}" dt="2022-01-31T17:02:51.188" v="380"/>
          <ac:picMkLst>
            <pc:docMk/>
            <pc:sldMk cId="2356064741" sldId="2076138413"/>
            <ac:picMk id="137" creationId="{5963A6AA-7D70-4DB1-B7BC-84D9E467609D}"/>
          </ac:picMkLst>
        </pc:picChg>
        <pc:picChg chg="mod">
          <ac:chgData name="Walid Amro" userId="905df89b-28d8-4943-9387-4e15c612d1d4" providerId="ADAL" clId="{8456077E-4CE0-425F-9688-C65C69BCE87F}" dt="2022-01-31T17:02:51.188" v="380"/>
          <ac:picMkLst>
            <pc:docMk/>
            <pc:sldMk cId="2356064741" sldId="2076138413"/>
            <ac:picMk id="138" creationId="{2D1F863B-0F76-479D-8377-6A3AEE40CFE6}"/>
          </ac:picMkLst>
        </pc:picChg>
        <pc:picChg chg="mod">
          <ac:chgData name="Walid Amro" userId="905df89b-28d8-4943-9387-4e15c612d1d4" providerId="ADAL" clId="{8456077E-4CE0-425F-9688-C65C69BCE87F}" dt="2022-01-31T17:03:08.465" v="383"/>
          <ac:picMkLst>
            <pc:docMk/>
            <pc:sldMk cId="2356064741" sldId="2076138413"/>
            <ac:picMk id="144" creationId="{4F65FCC6-8254-4E6C-AAA8-3103676AAFCE}"/>
          </ac:picMkLst>
        </pc:picChg>
        <pc:picChg chg="mod">
          <ac:chgData name="Walid Amro" userId="905df89b-28d8-4943-9387-4e15c612d1d4" providerId="ADAL" clId="{8456077E-4CE0-425F-9688-C65C69BCE87F}" dt="2022-01-31T17:03:08.465" v="383"/>
          <ac:picMkLst>
            <pc:docMk/>
            <pc:sldMk cId="2356064741" sldId="2076138413"/>
            <ac:picMk id="145" creationId="{3CD23641-D723-437F-90FE-9B095CE764D9}"/>
          </ac:picMkLst>
        </pc:picChg>
        <pc:picChg chg="mod">
          <ac:chgData name="Walid Amro" userId="905df89b-28d8-4943-9387-4e15c612d1d4" providerId="ADAL" clId="{8456077E-4CE0-425F-9688-C65C69BCE87F}" dt="2022-01-31T17:03:08.465" v="383"/>
          <ac:picMkLst>
            <pc:docMk/>
            <pc:sldMk cId="2356064741" sldId="2076138413"/>
            <ac:picMk id="146" creationId="{C319524C-28EA-4F45-B5CD-40DF46633344}"/>
          </ac:picMkLst>
        </pc:picChg>
        <pc:picChg chg="mod">
          <ac:chgData name="Walid Amro" userId="905df89b-28d8-4943-9387-4e15c612d1d4" providerId="ADAL" clId="{8456077E-4CE0-425F-9688-C65C69BCE87F}" dt="2022-01-31T17:03:08.465" v="383"/>
          <ac:picMkLst>
            <pc:docMk/>
            <pc:sldMk cId="2356064741" sldId="2076138413"/>
            <ac:picMk id="147" creationId="{A9453E2D-9231-48CC-8EAD-AAF3300854FE}"/>
          </ac:picMkLst>
        </pc:picChg>
        <pc:picChg chg="mod">
          <ac:chgData name="Walid Amro" userId="905df89b-28d8-4943-9387-4e15c612d1d4" providerId="ADAL" clId="{8456077E-4CE0-425F-9688-C65C69BCE87F}" dt="2022-01-31T17:03:08.465" v="383"/>
          <ac:picMkLst>
            <pc:docMk/>
            <pc:sldMk cId="2356064741" sldId="2076138413"/>
            <ac:picMk id="148" creationId="{BFAF0046-C629-47DC-AB18-8AA91DAC4034}"/>
          </ac:picMkLst>
        </pc:picChg>
        <pc:picChg chg="mod">
          <ac:chgData name="Walid Amro" userId="905df89b-28d8-4943-9387-4e15c612d1d4" providerId="ADAL" clId="{8456077E-4CE0-425F-9688-C65C69BCE87F}" dt="2022-01-31T17:03:08.465" v="383"/>
          <ac:picMkLst>
            <pc:docMk/>
            <pc:sldMk cId="2356064741" sldId="2076138413"/>
            <ac:picMk id="149" creationId="{DAD906C5-1DBB-4F91-A8B6-BF83DF9655F7}"/>
          </ac:picMkLst>
        </pc:picChg>
        <pc:picChg chg="mod">
          <ac:chgData name="Walid Amro" userId="905df89b-28d8-4943-9387-4e15c612d1d4" providerId="ADAL" clId="{8456077E-4CE0-425F-9688-C65C69BCE87F}" dt="2022-01-31T17:03:08.465" v="383"/>
          <ac:picMkLst>
            <pc:docMk/>
            <pc:sldMk cId="2356064741" sldId="2076138413"/>
            <ac:picMk id="150" creationId="{A5122859-F0F4-4F1C-B69A-547CA1332A15}"/>
          </ac:picMkLst>
        </pc:picChg>
        <pc:picChg chg="mod">
          <ac:chgData name="Walid Amro" userId="905df89b-28d8-4943-9387-4e15c612d1d4" providerId="ADAL" clId="{8456077E-4CE0-425F-9688-C65C69BCE87F}" dt="2022-01-31T17:03:08.465" v="383"/>
          <ac:picMkLst>
            <pc:docMk/>
            <pc:sldMk cId="2356064741" sldId="2076138413"/>
            <ac:picMk id="151" creationId="{3CC60A37-6DF8-4E99-B1DF-94D912FF3258}"/>
          </ac:picMkLst>
        </pc:picChg>
        <pc:picChg chg="mod">
          <ac:chgData name="Walid Amro" userId="905df89b-28d8-4943-9387-4e15c612d1d4" providerId="ADAL" clId="{8456077E-4CE0-425F-9688-C65C69BCE87F}" dt="2022-01-31T17:03:08.465" v="383"/>
          <ac:picMkLst>
            <pc:docMk/>
            <pc:sldMk cId="2356064741" sldId="2076138413"/>
            <ac:picMk id="152" creationId="{A8F4B27E-785D-4E98-A638-DCE7FB8E6950}"/>
          </ac:picMkLst>
        </pc:picChg>
        <pc:picChg chg="mod">
          <ac:chgData name="Walid Amro" userId="905df89b-28d8-4943-9387-4e15c612d1d4" providerId="ADAL" clId="{8456077E-4CE0-425F-9688-C65C69BCE87F}" dt="2022-01-31T17:03:08.465" v="383"/>
          <ac:picMkLst>
            <pc:docMk/>
            <pc:sldMk cId="2356064741" sldId="2076138413"/>
            <ac:picMk id="153" creationId="{893EB181-ABE2-42D0-901C-E25E43F13CB0}"/>
          </ac:picMkLst>
        </pc:picChg>
        <pc:picChg chg="mod">
          <ac:chgData name="Walid Amro" userId="905df89b-28d8-4943-9387-4e15c612d1d4" providerId="ADAL" clId="{8456077E-4CE0-425F-9688-C65C69BCE87F}" dt="2022-01-31T17:03:08.465" v="383"/>
          <ac:picMkLst>
            <pc:docMk/>
            <pc:sldMk cId="2356064741" sldId="2076138413"/>
            <ac:picMk id="156" creationId="{2E48EBBD-EB47-444F-8432-A1F10AB2EA45}"/>
          </ac:picMkLst>
        </pc:picChg>
        <pc:picChg chg="mod">
          <ac:chgData name="Walid Amro" userId="905df89b-28d8-4943-9387-4e15c612d1d4" providerId="ADAL" clId="{8456077E-4CE0-425F-9688-C65C69BCE87F}" dt="2022-01-31T17:03:08.465" v="383"/>
          <ac:picMkLst>
            <pc:docMk/>
            <pc:sldMk cId="2356064741" sldId="2076138413"/>
            <ac:picMk id="157" creationId="{23C76C50-9AB9-4CEE-9CFF-1BB4E1DA0B02}"/>
          </ac:picMkLst>
        </pc:picChg>
        <pc:picChg chg="mod">
          <ac:chgData name="Walid Amro" userId="905df89b-28d8-4943-9387-4e15c612d1d4" providerId="ADAL" clId="{8456077E-4CE0-425F-9688-C65C69BCE87F}" dt="2022-01-31T17:03:08.465" v="383"/>
          <ac:picMkLst>
            <pc:docMk/>
            <pc:sldMk cId="2356064741" sldId="2076138413"/>
            <ac:picMk id="158" creationId="{DA0856B7-E682-4BC8-8118-A001B926A8EB}"/>
          </ac:picMkLst>
        </pc:picChg>
        <pc:picChg chg="mod">
          <ac:chgData name="Walid Amro" userId="905df89b-28d8-4943-9387-4e15c612d1d4" providerId="ADAL" clId="{8456077E-4CE0-425F-9688-C65C69BCE87F}" dt="2022-01-31T17:03:08.465" v="383"/>
          <ac:picMkLst>
            <pc:docMk/>
            <pc:sldMk cId="2356064741" sldId="2076138413"/>
            <ac:picMk id="159" creationId="{F5E2FF6C-E67F-448B-AA48-672341C057D9}"/>
          </ac:picMkLst>
        </pc:picChg>
        <pc:picChg chg="mod">
          <ac:chgData name="Walid Amro" userId="905df89b-28d8-4943-9387-4e15c612d1d4" providerId="ADAL" clId="{8456077E-4CE0-425F-9688-C65C69BCE87F}" dt="2022-01-31T17:03:08.465" v="383"/>
          <ac:picMkLst>
            <pc:docMk/>
            <pc:sldMk cId="2356064741" sldId="2076138413"/>
            <ac:picMk id="160" creationId="{A974B62F-8103-47AF-9F5A-94D76EF4FAD2}"/>
          </ac:picMkLst>
        </pc:picChg>
        <pc:picChg chg="mod">
          <ac:chgData name="Walid Amro" userId="905df89b-28d8-4943-9387-4e15c612d1d4" providerId="ADAL" clId="{8456077E-4CE0-425F-9688-C65C69BCE87F}" dt="2022-01-31T17:03:08.465" v="383"/>
          <ac:picMkLst>
            <pc:docMk/>
            <pc:sldMk cId="2356064741" sldId="2076138413"/>
            <ac:picMk id="161" creationId="{AE23AB03-DCC4-4F2E-9667-A922FDBB4425}"/>
          </ac:picMkLst>
        </pc:picChg>
        <pc:picChg chg="mod">
          <ac:chgData name="Walid Amro" userId="905df89b-28d8-4943-9387-4e15c612d1d4" providerId="ADAL" clId="{8456077E-4CE0-425F-9688-C65C69BCE87F}" dt="2022-01-31T17:03:08.465" v="383"/>
          <ac:picMkLst>
            <pc:docMk/>
            <pc:sldMk cId="2356064741" sldId="2076138413"/>
            <ac:picMk id="162" creationId="{71E672B4-0867-47FD-B418-030AB167BEA6}"/>
          </ac:picMkLst>
        </pc:picChg>
        <pc:picChg chg="mod">
          <ac:chgData name="Walid Amro" userId="905df89b-28d8-4943-9387-4e15c612d1d4" providerId="ADAL" clId="{8456077E-4CE0-425F-9688-C65C69BCE87F}" dt="2022-01-31T17:03:08.465" v="383"/>
          <ac:picMkLst>
            <pc:docMk/>
            <pc:sldMk cId="2356064741" sldId="2076138413"/>
            <ac:picMk id="163" creationId="{BA7E39F0-079C-47BA-98BD-B0F1C233D2F9}"/>
          </ac:picMkLst>
        </pc:picChg>
        <pc:picChg chg="mod">
          <ac:chgData name="Walid Amro" userId="905df89b-28d8-4943-9387-4e15c612d1d4" providerId="ADAL" clId="{8456077E-4CE0-425F-9688-C65C69BCE87F}" dt="2022-01-31T17:03:08.465" v="383"/>
          <ac:picMkLst>
            <pc:docMk/>
            <pc:sldMk cId="2356064741" sldId="2076138413"/>
            <ac:picMk id="164" creationId="{D22B59EE-26F5-448A-AD59-57B4249AE46B}"/>
          </ac:picMkLst>
        </pc:picChg>
        <pc:picChg chg="mod">
          <ac:chgData name="Walid Amro" userId="905df89b-28d8-4943-9387-4e15c612d1d4" providerId="ADAL" clId="{8456077E-4CE0-425F-9688-C65C69BCE87F}" dt="2022-01-31T17:03:08.465" v="383"/>
          <ac:picMkLst>
            <pc:docMk/>
            <pc:sldMk cId="2356064741" sldId="2076138413"/>
            <ac:picMk id="165" creationId="{B4234946-256D-458F-997B-8D3373C33D31}"/>
          </ac:picMkLst>
        </pc:picChg>
        <pc:picChg chg="mod">
          <ac:chgData name="Walid Amro" userId="905df89b-28d8-4943-9387-4e15c612d1d4" providerId="ADAL" clId="{8456077E-4CE0-425F-9688-C65C69BCE87F}" dt="2022-01-31T17:03:22.599" v="386"/>
          <ac:picMkLst>
            <pc:docMk/>
            <pc:sldMk cId="2356064741" sldId="2076138413"/>
            <ac:picMk id="171" creationId="{9FE6FC0E-1329-4E76-A0A8-412EF2BEDCE4}"/>
          </ac:picMkLst>
        </pc:picChg>
        <pc:picChg chg="mod">
          <ac:chgData name="Walid Amro" userId="905df89b-28d8-4943-9387-4e15c612d1d4" providerId="ADAL" clId="{8456077E-4CE0-425F-9688-C65C69BCE87F}" dt="2022-01-31T17:03:22.599" v="386"/>
          <ac:picMkLst>
            <pc:docMk/>
            <pc:sldMk cId="2356064741" sldId="2076138413"/>
            <ac:picMk id="172" creationId="{4B2D7BDB-FF1E-4E47-866C-6BCE6D88010E}"/>
          </ac:picMkLst>
        </pc:picChg>
        <pc:picChg chg="mod">
          <ac:chgData name="Walid Amro" userId="905df89b-28d8-4943-9387-4e15c612d1d4" providerId="ADAL" clId="{8456077E-4CE0-425F-9688-C65C69BCE87F}" dt="2022-01-31T17:03:22.599" v="386"/>
          <ac:picMkLst>
            <pc:docMk/>
            <pc:sldMk cId="2356064741" sldId="2076138413"/>
            <ac:picMk id="173" creationId="{A7E07B6E-FCB4-493A-9D20-36FE0FA552DA}"/>
          </ac:picMkLst>
        </pc:picChg>
        <pc:picChg chg="mod">
          <ac:chgData name="Walid Amro" userId="905df89b-28d8-4943-9387-4e15c612d1d4" providerId="ADAL" clId="{8456077E-4CE0-425F-9688-C65C69BCE87F}" dt="2022-01-31T17:03:22.599" v="386"/>
          <ac:picMkLst>
            <pc:docMk/>
            <pc:sldMk cId="2356064741" sldId="2076138413"/>
            <ac:picMk id="174" creationId="{4BE00EB4-D7A6-499D-B7AA-7AD1162EDE0B}"/>
          </ac:picMkLst>
        </pc:picChg>
        <pc:picChg chg="mod">
          <ac:chgData name="Walid Amro" userId="905df89b-28d8-4943-9387-4e15c612d1d4" providerId="ADAL" clId="{8456077E-4CE0-425F-9688-C65C69BCE87F}" dt="2022-01-31T17:03:22.599" v="386"/>
          <ac:picMkLst>
            <pc:docMk/>
            <pc:sldMk cId="2356064741" sldId="2076138413"/>
            <ac:picMk id="175" creationId="{CC26B84D-195B-4CBD-82C8-10D418D31EE7}"/>
          </ac:picMkLst>
        </pc:picChg>
        <pc:picChg chg="mod">
          <ac:chgData name="Walid Amro" userId="905df89b-28d8-4943-9387-4e15c612d1d4" providerId="ADAL" clId="{8456077E-4CE0-425F-9688-C65C69BCE87F}" dt="2022-01-31T17:03:22.599" v="386"/>
          <ac:picMkLst>
            <pc:docMk/>
            <pc:sldMk cId="2356064741" sldId="2076138413"/>
            <ac:picMk id="176" creationId="{99E59CCC-CC3A-4BA5-A242-5449C09A30DB}"/>
          </ac:picMkLst>
        </pc:picChg>
        <pc:picChg chg="mod">
          <ac:chgData name="Walid Amro" userId="905df89b-28d8-4943-9387-4e15c612d1d4" providerId="ADAL" clId="{8456077E-4CE0-425F-9688-C65C69BCE87F}" dt="2022-01-31T17:03:22.599" v="386"/>
          <ac:picMkLst>
            <pc:docMk/>
            <pc:sldMk cId="2356064741" sldId="2076138413"/>
            <ac:picMk id="177" creationId="{63C96758-11D8-429B-B94D-03F3C5268F17}"/>
          </ac:picMkLst>
        </pc:picChg>
        <pc:picChg chg="mod">
          <ac:chgData name="Walid Amro" userId="905df89b-28d8-4943-9387-4e15c612d1d4" providerId="ADAL" clId="{8456077E-4CE0-425F-9688-C65C69BCE87F}" dt="2022-01-31T17:03:22.599" v="386"/>
          <ac:picMkLst>
            <pc:docMk/>
            <pc:sldMk cId="2356064741" sldId="2076138413"/>
            <ac:picMk id="178" creationId="{A9045E40-B174-4F8E-987C-5621C2506983}"/>
          </ac:picMkLst>
        </pc:picChg>
        <pc:picChg chg="mod">
          <ac:chgData name="Walid Amro" userId="905df89b-28d8-4943-9387-4e15c612d1d4" providerId="ADAL" clId="{8456077E-4CE0-425F-9688-C65C69BCE87F}" dt="2022-01-31T17:03:22.599" v="386"/>
          <ac:picMkLst>
            <pc:docMk/>
            <pc:sldMk cId="2356064741" sldId="2076138413"/>
            <ac:picMk id="179" creationId="{9A31F723-8739-4D5B-BA99-FBCB2B6D14F9}"/>
          </ac:picMkLst>
        </pc:picChg>
        <pc:picChg chg="mod">
          <ac:chgData name="Walid Amro" userId="905df89b-28d8-4943-9387-4e15c612d1d4" providerId="ADAL" clId="{8456077E-4CE0-425F-9688-C65C69BCE87F}" dt="2022-01-31T17:03:22.599" v="386"/>
          <ac:picMkLst>
            <pc:docMk/>
            <pc:sldMk cId="2356064741" sldId="2076138413"/>
            <ac:picMk id="180" creationId="{9F8A5557-D7D3-4185-8C61-1C61F7BA8F28}"/>
          </ac:picMkLst>
        </pc:picChg>
        <pc:picChg chg="mod">
          <ac:chgData name="Walid Amro" userId="905df89b-28d8-4943-9387-4e15c612d1d4" providerId="ADAL" clId="{8456077E-4CE0-425F-9688-C65C69BCE87F}" dt="2022-01-31T17:03:22.599" v="386"/>
          <ac:picMkLst>
            <pc:docMk/>
            <pc:sldMk cId="2356064741" sldId="2076138413"/>
            <ac:picMk id="183" creationId="{9BF25EDD-8013-45E0-BF74-C36EE9E04A42}"/>
          </ac:picMkLst>
        </pc:picChg>
        <pc:picChg chg="mod">
          <ac:chgData name="Walid Amro" userId="905df89b-28d8-4943-9387-4e15c612d1d4" providerId="ADAL" clId="{8456077E-4CE0-425F-9688-C65C69BCE87F}" dt="2022-01-31T17:03:22.599" v="386"/>
          <ac:picMkLst>
            <pc:docMk/>
            <pc:sldMk cId="2356064741" sldId="2076138413"/>
            <ac:picMk id="184" creationId="{17FC6F2B-4630-4151-8A88-5F213AD1E0B2}"/>
          </ac:picMkLst>
        </pc:picChg>
        <pc:picChg chg="mod">
          <ac:chgData name="Walid Amro" userId="905df89b-28d8-4943-9387-4e15c612d1d4" providerId="ADAL" clId="{8456077E-4CE0-425F-9688-C65C69BCE87F}" dt="2022-01-31T17:03:22.599" v="386"/>
          <ac:picMkLst>
            <pc:docMk/>
            <pc:sldMk cId="2356064741" sldId="2076138413"/>
            <ac:picMk id="185" creationId="{3119F873-A016-4ADE-B896-6585220F854D}"/>
          </ac:picMkLst>
        </pc:picChg>
        <pc:picChg chg="mod">
          <ac:chgData name="Walid Amro" userId="905df89b-28d8-4943-9387-4e15c612d1d4" providerId="ADAL" clId="{8456077E-4CE0-425F-9688-C65C69BCE87F}" dt="2022-01-31T17:03:22.599" v="386"/>
          <ac:picMkLst>
            <pc:docMk/>
            <pc:sldMk cId="2356064741" sldId="2076138413"/>
            <ac:picMk id="186" creationId="{A7DF134C-C585-4B5E-8CA3-1F9DA9CCB8AD}"/>
          </ac:picMkLst>
        </pc:picChg>
        <pc:picChg chg="mod">
          <ac:chgData name="Walid Amro" userId="905df89b-28d8-4943-9387-4e15c612d1d4" providerId="ADAL" clId="{8456077E-4CE0-425F-9688-C65C69BCE87F}" dt="2022-01-31T17:03:22.599" v="386"/>
          <ac:picMkLst>
            <pc:docMk/>
            <pc:sldMk cId="2356064741" sldId="2076138413"/>
            <ac:picMk id="187" creationId="{17EE6580-CAD7-4224-A632-479C58F809C0}"/>
          </ac:picMkLst>
        </pc:picChg>
        <pc:picChg chg="mod">
          <ac:chgData name="Walid Amro" userId="905df89b-28d8-4943-9387-4e15c612d1d4" providerId="ADAL" clId="{8456077E-4CE0-425F-9688-C65C69BCE87F}" dt="2022-01-31T17:03:22.599" v="386"/>
          <ac:picMkLst>
            <pc:docMk/>
            <pc:sldMk cId="2356064741" sldId="2076138413"/>
            <ac:picMk id="188" creationId="{661CFCBB-35B1-4E1E-8352-75A726964FC7}"/>
          </ac:picMkLst>
        </pc:picChg>
        <pc:picChg chg="mod">
          <ac:chgData name="Walid Amro" userId="905df89b-28d8-4943-9387-4e15c612d1d4" providerId="ADAL" clId="{8456077E-4CE0-425F-9688-C65C69BCE87F}" dt="2022-01-31T17:03:22.599" v="386"/>
          <ac:picMkLst>
            <pc:docMk/>
            <pc:sldMk cId="2356064741" sldId="2076138413"/>
            <ac:picMk id="189" creationId="{50F87A0C-E770-44B1-8ABD-01F7A6E2250F}"/>
          </ac:picMkLst>
        </pc:picChg>
        <pc:picChg chg="mod">
          <ac:chgData name="Walid Amro" userId="905df89b-28d8-4943-9387-4e15c612d1d4" providerId="ADAL" clId="{8456077E-4CE0-425F-9688-C65C69BCE87F}" dt="2022-01-31T17:03:22.599" v="386"/>
          <ac:picMkLst>
            <pc:docMk/>
            <pc:sldMk cId="2356064741" sldId="2076138413"/>
            <ac:picMk id="190" creationId="{E96B8EE5-4DCA-4C0F-8A8D-A2E32EFC2DF3}"/>
          </ac:picMkLst>
        </pc:picChg>
        <pc:picChg chg="mod">
          <ac:chgData name="Walid Amro" userId="905df89b-28d8-4943-9387-4e15c612d1d4" providerId="ADAL" clId="{8456077E-4CE0-425F-9688-C65C69BCE87F}" dt="2022-01-31T17:03:22.599" v="386"/>
          <ac:picMkLst>
            <pc:docMk/>
            <pc:sldMk cId="2356064741" sldId="2076138413"/>
            <ac:picMk id="191" creationId="{9CAF0C87-2170-491E-9936-AB39193188DF}"/>
          </ac:picMkLst>
        </pc:picChg>
        <pc:picChg chg="mod">
          <ac:chgData name="Walid Amro" userId="905df89b-28d8-4943-9387-4e15c612d1d4" providerId="ADAL" clId="{8456077E-4CE0-425F-9688-C65C69BCE87F}" dt="2022-01-31T17:03:22.599" v="386"/>
          <ac:picMkLst>
            <pc:docMk/>
            <pc:sldMk cId="2356064741" sldId="2076138413"/>
            <ac:picMk id="192" creationId="{74797F56-4658-4655-A745-AE637F1683ED}"/>
          </ac:picMkLst>
        </pc:picChg>
        <pc:picChg chg="mod">
          <ac:chgData name="Walid Amro" userId="905df89b-28d8-4943-9387-4e15c612d1d4" providerId="ADAL" clId="{8456077E-4CE0-425F-9688-C65C69BCE87F}" dt="2022-01-31T17:03:32.912" v="388"/>
          <ac:picMkLst>
            <pc:docMk/>
            <pc:sldMk cId="2356064741" sldId="2076138413"/>
            <ac:picMk id="198" creationId="{670533F9-1E04-4885-947C-AE8888F71327}"/>
          </ac:picMkLst>
        </pc:picChg>
        <pc:picChg chg="mod">
          <ac:chgData name="Walid Amro" userId="905df89b-28d8-4943-9387-4e15c612d1d4" providerId="ADAL" clId="{8456077E-4CE0-425F-9688-C65C69BCE87F}" dt="2022-01-31T17:03:32.912" v="388"/>
          <ac:picMkLst>
            <pc:docMk/>
            <pc:sldMk cId="2356064741" sldId="2076138413"/>
            <ac:picMk id="199" creationId="{66656E52-DB4E-4974-829B-B7AD129CF527}"/>
          </ac:picMkLst>
        </pc:picChg>
        <pc:picChg chg="mod">
          <ac:chgData name="Walid Amro" userId="905df89b-28d8-4943-9387-4e15c612d1d4" providerId="ADAL" clId="{8456077E-4CE0-425F-9688-C65C69BCE87F}" dt="2022-01-31T17:03:32.912" v="388"/>
          <ac:picMkLst>
            <pc:docMk/>
            <pc:sldMk cId="2356064741" sldId="2076138413"/>
            <ac:picMk id="200" creationId="{5AD9986D-8130-453B-BCF3-A30D6122F691}"/>
          </ac:picMkLst>
        </pc:picChg>
        <pc:picChg chg="mod">
          <ac:chgData name="Walid Amro" userId="905df89b-28d8-4943-9387-4e15c612d1d4" providerId="ADAL" clId="{8456077E-4CE0-425F-9688-C65C69BCE87F}" dt="2022-01-31T17:03:32.912" v="388"/>
          <ac:picMkLst>
            <pc:docMk/>
            <pc:sldMk cId="2356064741" sldId="2076138413"/>
            <ac:picMk id="201" creationId="{7D3C8441-3985-43BE-9505-9713FF7544E9}"/>
          </ac:picMkLst>
        </pc:picChg>
        <pc:picChg chg="mod">
          <ac:chgData name="Walid Amro" userId="905df89b-28d8-4943-9387-4e15c612d1d4" providerId="ADAL" clId="{8456077E-4CE0-425F-9688-C65C69BCE87F}" dt="2022-01-31T17:03:32.912" v="388"/>
          <ac:picMkLst>
            <pc:docMk/>
            <pc:sldMk cId="2356064741" sldId="2076138413"/>
            <ac:picMk id="202" creationId="{6DC03E86-49D6-4C35-B53C-F9AB66BA02BA}"/>
          </ac:picMkLst>
        </pc:picChg>
        <pc:picChg chg="mod">
          <ac:chgData name="Walid Amro" userId="905df89b-28d8-4943-9387-4e15c612d1d4" providerId="ADAL" clId="{8456077E-4CE0-425F-9688-C65C69BCE87F}" dt="2022-01-31T17:03:32.912" v="388"/>
          <ac:picMkLst>
            <pc:docMk/>
            <pc:sldMk cId="2356064741" sldId="2076138413"/>
            <ac:picMk id="203" creationId="{4E49D7BB-F993-4139-8153-9F4A7AF992A6}"/>
          </ac:picMkLst>
        </pc:picChg>
        <pc:picChg chg="mod">
          <ac:chgData name="Walid Amro" userId="905df89b-28d8-4943-9387-4e15c612d1d4" providerId="ADAL" clId="{8456077E-4CE0-425F-9688-C65C69BCE87F}" dt="2022-01-31T17:03:32.912" v="388"/>
          <ac:picMkLst>
            <pc:docMk/>
            <pc:sldMk cId="2356064741" sldId="2076138413"/>
            <ac:picMk id="204" creationId="{1BAB3440-362B-4646-B33A-C6729C18900A}"/>
          </ac:picMkLst>
        </pc:picChg>
        <pc:picChg chg="mod">
          <ac:chgData name="Walid Amro" userId="905df89b-28d8-4943-9387-4e15c612d1d4" providerId="ADAL" clId="{8456077E-4CE0-425F-9688-C65C69BCE87F}" dt="2022-01-31T17:03:32.912" v="388"/>
          <ac:picMkLst>
            <pc:docMk/>
            <pc:sldMk cId="2356064741" sldId="2076138413"/>
            <ac:picMk id="205" creationId="{31227F88-3295-486F-890B-AFC67C1EB917}"/>
          </ac:picMkLst>
        </pc:picChg>
        <pc:picChg chg="mod">
          <ac:chgData name="Walid Amro" userId="905df89b-28d8-4943-9387-4e15c612d1d4" providerId="ADAL" clId="{8456077E-4CE0-425F-9688-C65C69BCE87F}" dt="2022-01-31T17:03:32.912" v="388"/>
          <ac:picMkLst>
            <pc:docMk/>
            <pc:sldMk cId="2356064741" sldId="2076138413"/>
            <ac:picMk id="206" creationId="{3BD0E665-AAE6-416C-B71D-EA19E54E87F0}"/>
          </ac:picMkLst>
        </pc:picChg>
        <pc:picChg chg="mod">
          <ac:chgData name="Walid Amro" userId="905df89b-28d8-4943-9387-4e15c612d1d4" providerId="ADAL" clId="{8456077E-4CE0-425F-9688-C65C69BCE87F}" dt="2022-01-31T17:03:32.912" v="388"/>
          <ac:picMkLst>
            <pc:docMk/>
            <pc:sldMk cId="2356064741" sldId="2076138413"/>
            <ac:picMk id="207" creationId="{BB78506B-9915-4591-9EDC-DADC3FCFDA80}"/>
          </ac:picMkLst>
        </pc:picChg>
        <pc:picChg chg="mod">
          <ac:chgData name="Walid Amro" userId="905df89b-28d8-4943-9387-4e15c612d1d4" providerId="ADAL" clId="{8456077E-4CE0-425F-9688-C65C69BCE87F}" dt="2022-01-31T17:03:32.912" v="388"/>
          <ac:picMkLst>
            <pc:docMk/>
            <pc:sldMk cId="2356064741" sldId="2076138413"/>
            <ac:picMk id="210" creationId="{9A480133-7540-4DE3-916A-53CB654064EF}"/>
          </ac:picMkLst>
        </pc:picChg>
        <pc:picChg chg="mod">
          <ac:chgData name="Walid Amro" userId="905df89b-28d8-4943-9387-4e15c612d1d4" providerId="ADAL" clId="{8456077E-4CE0-425F-9688-C65C69BCE87F}" dt="2022-01-31T17:03:32.912" v="388"/>
          <ac:picMkLst>
            <pc:docMk/>
            <pc:sldMk cId="2356064741" sldId="2076138413"/>
            <ac:picMk id="211" creationId="{BB9C6460-1AF2-437F-AF12-FF3A8CD63CF7}"/>
          </ac:picMkLst>
        </pc:picChg>
        <pc:picChg chg="mod">
          <ac:chgData name="Walid Amro" userId="905df89b-28d8-4943-9387-4e15c612d1d4" providerId="ADAL" clId="{8456077E-4CE0-425F-9688-C65C69BCE87F}" dt="2022-01-31T17:03:32.912" v="388"/>
          <ac:picMkLst>
            <pc:docMk/>
            <pc:sldMk cId="2356064741" sldId="2076138413"/>
            <ac:picMk id="212" creationId="{58CF1D43-8CF3-4FE7-B97D-FD70645D4A0B}"/>
          </ac:picMkLst>
        </pc:picChg>
        <pc:picChg chg="mod">
          <ac:chgData name="Walid Amro" userId="905df89b-28d8-4943-9387-4e15c612d1d4" providerId="ADAL" clId="{8456077E-4CE0-425F-9688-C65C69BCE87F}" dt="2022-01-31T17:03:32.912" v="388"/>
          <ac:picMkLst>
            <pc:docMk/>
            <pc:sldMk cId="2356064741" sldId="2076138413"/>
            <ac:picMk id="213" creationId="{E3F8D04F-8E6F-482C-ACED-7C4CDF25DDA1}"/>
          </ac:picMkLst>
        </pc:picChg>
        <pc:picChg chg="mod">
          <ac:chgData name="Walid Amro" userId="905df89b-28d8-4943-9387-4e15c612d1d4" providerId="ADAL" clId="{8456077E-4CE0-425F-9688-C65C69BCE87F}" dt="2022-01-31T17:03:32.912" v="388"/>
          <ac:picMkLst>
            <pc:docMk/>
            <pc:sldMk cId="2356064741" sldId="2076138413"/>
            <ac:picMk id="214" creationId="{EBAA3330-4400-444B-AEA7-8953EFAC61DC}"/>
          </ac:picMkLst>
        </pc:picChg>
        <pc:picChg chg="mod">
          <ac:chgData name="Walid Amro" userId="905df89b-28d8-4943-9387-4e15c612d1d4" providerId="ADAL" clId="{8456077E-4CE0-425F-9688-C65C69BCE87F}" dt="2022-01-31T17:03:32.912" v="388"/>
          <ac:picMkLst>
            <pc:docMk/>
            <pc:sldMk cId="2356064741" sldId="2076138413"/>
            <ac:picMk id="215" creationId="{DDB92F30-B1E9-45A3-808F-E4897956D8DB}"/>
          </ac:picMkLst>
        </pc:picChg>
        <pc:picChg chg="mod">
          <ac:chgData name="Walid Amro" userId="905df89b-28d8-4943-9387-4e15c612d1d4" providerId="ADAL" clId="{8456077E-4CE0-425F-9688-C65C69BCE87F}" dt="2022-01-31T17:03:32.912" v="388"/>
          <ac:picMkLst>
            <pc:docMk/>
            <pc:sldMk cId="2356064741" sldId="2076138413"/>
            <ac:picMk id="216" creationId="{4DF422DB-CC26-420B-B024-411F61B1BD45}"/>
          </ac:picMkLst>
        </pc:picChg>
        <pc:picChg chg="mod">
          <ac:chgData name="Walid Amro" userId="905df89b-28d8-4943-9387-4e15c612d1d4" providerId="ADAL" clId="{8456077E-4CE0-425F-9688-C65C69BCE87F}" dt="2022-01-31T17:03:32.912" v="388"/>
          <ac:picMkLst>
            <pc:docMk/>
            <pc:sldMk cId="2356064741" sldId="2076138413"/>
            <ac:picMk id="217" creationId="{C21BEDF9-C661-4D9F-BB08-1FE5830F61BC}"/>
          </ac:picMkLst>
        </pc:picChg>
        <pc:picChg chg="mod">
          <ac:chgData name="Walid Amro" userId="905df89b-28d8-4943-9387-4e15c612d1d4" providerId="ADAL" clId="{8456077E-4CE0-425F-9688-C65C69BCE87F}" dt="2022-01-31T17:03:32.912" v="388"/>
          <ac:picMkLst>
            <pc:docMk/>
            <pc:sldMk cId="2356064741" sldId="2076138413"/>
            <ac:picMk id="218" creationId="{913FF111-0930-434D-ADF0-EF025E590428}"/>
          </ac:picMkLst>
        </pc:picChg>
        <pc:picChg chg="mod">
          <ac:chgData name="Walid Amro" userId="905df89b-28d8-4943-9387-4e15c612d1d4" providerId="ADAL" clId="{8456077E-4CE0-425F-9688-C65C69BCE87F}" dt="2022-01-31T17:03:32.912" v="388"/>
          <ac:picMkLst>
            <pc:docMk/>
            <pc:sldMk cId="2356064741" sldId="2076138413"/>
            <ac:picMk id="219" creationId="{B5309DD0-0907-4D46-894C-A68597FF6A3E}"/>
          </ac:picMkLst>
        </pc:picChg>
        <pc:picChg chg="mod">
          <ac:chgData name="Walid Amro" userId="905df89b-28d8-4943-9387-4e15c612d1d4" providerId="ADAL" clId="{8456077E-4CE0-425F-9688-C65C69BCE87F}" dt="2022-01-31T17:03:41.721" v="390"/>
          <ac:picMkLst>
            <pc:docMk/>
            <pc:sldMk cId="2356064741" sldId="2076138413"/>
            <ac:picMk id="225" creationId="{3E84E9D3-6982-4D60-9D9C-5D5CE692B728}"/>
          </ac:picMkLst>
        </pc:picChg>
        <pc:picChg chg="mod">
          <ac:chgData name="Walid Amro" userId="905df89b-28d8-4943-9387-4e15c612d1d4" providerId="ADAL" clId="{8456077E-4CE0-425F-9688-C65C69BCE87F}" dt="2022-01-31T17:03:41.721" v="390"/>
          <ac:picMkLst>
            <pc:docMk/>
            <pc:sldMk cId="2356064741" sldId="2076138413"/>
            <ac:picMk id="226" creationId="{7C7D5ED8-9429-430A-8A37-2B0EC681601D}"/>
          </ac:picMkLst>
        </pc:picChg>
        <pc:picChg chg="mod">
          <ac:chgData name="Walid Amro" userId="905df89b-28d8-4943-9387-4e15c612d1d4" providerId="ADAL" clId="{8456077E-4CE0-425F-9688-C65C69BCE87F}" dt="2022-01-31T17:03:41.721" v="390"/>
          <ac:picMkLst>
            <pc:docMk/>
            <pc:sldMk cId="2356064741" sldId="2076138413"/>
            <ac:picMk id="227" creationId="{2FEE68C4-E91B-4DBB-99B4-46F33D4BEEC7}"/>
          </ac:picMkLst>
        </pc:picChg>
        <pc:picChg chg="mod">
          <ac:chgData name="Walid Amro" userId="905df89b-28d8-4943-9387-4e15c612d1d4" providerId="ADAL" clId="{8456077E-4CE0-425F-9688-C65C69BCE87F}" dt="2022-01-31T17:03:41.721" v="390"/>
          <ac:picMkLst>
            <pc:docMk/>
            <pc:sldMk cId="2356064741" sldId="2076138413"/>
            <ac:picMk id="228" creationId="{6EB49158-72EE-401A-BC58-85D9B448CB98}"/>
          </ac:picMkLst>
        </pc:picChg>
        <pc:picChg chg="mod">
          <ac:chgData name="Walid Amro" userId="905df89b-28d8-4943-9387-4e15c612d1d4" providerId="ADAL" clId="{8456077E-4CE0-425F-9688-C65C69BCE87F}" dt="2022-01-31T17:03:41.721" v="390"/>
          <ac:picMkLst>
            <pc:docMk/>
            <pc:sldMk cId="2356064741" sldId="2076138413"/>
            <ac:picMk id="229" creationId="{39612CD2-540A-45B4-BE9C-4970543DD5F0}"/>
          </ac:picMkLst>
        </pc:picChg>
        <pc:picChg chg="mod">
          <ac:chgData name="Walid Amro" userId="905df89b-28d8-4943-9387-4e15c612d1d4" providerId="ADAL" clId="{8456077E-4CE0-425F-9688-C65C69BCE87F}" dt="2022-01-31T17:03:41.721" v="390"/>
          <ac:picMkLst>
            <pc:docMk/>
            <pc:sldMk cId="2356064741" sldId="2076138413"/>
            <ac:picMk id="230" creationId="{0231C128-57F2-42E9-867A-22C9DB5CC34E}"/>
          </ac:picMkLst>
        </pc:picChg>
        <pc:picChg chg="mod">
          <ac:chgData name="Walid Amro" userId="905df89b-28d8-4943-9387-4e15c612d1d4" providerId="ADAL" clId="{8456077E-4CE0-425F-9688-C65C69BCE87F}" dt="2022-01-31T17:03:41.721" v="390"/>
          <ac:picMkLst>
            <pc:docMk/>
            <pc:sldMk cId="2356064741" sldId="2076138413"/>
            <ac:picMk id="231" creationId="{4840D013-40CB-425E-9537-E5C927C22D91}"/>
          </ac:picMkLst>
        </pc:picChg>
        <pc:picChg chg="mod">
          <ac:chgData name="Walid Amro" userId="905df89b-28d8-4943-9387-4e15c612d1d4" providerId="ADAL" clId="{8456077E-4CE0-425F-9688-C65C69BCE87F}" dt="2022-01-31T17:03:41.721" v="390"/>
          <ac:picMkLst>
            <pc:docMk/>
            <pc:sldMk cId="2356064741" sldId="2076138413"/>
            <ac:picMk id="232" creationId="{FE8BD7EB-E669-4EAA-9C25-4B745659568A}"/>
          </ac:picMkLst>
        </pc:picChg>
        <pc:picChg chg="mod">
          <ac:chgData name="Walid Amro" userId="905df89b-28d8-4943-9387-4e15c612d1d4" providerId="ADAL" clId="{8456077E-4CE0-425F-9688-C65C69BCE87F}" dt="2022-01-31T17:03:41.721" v="390"/>
          <ac:picMkLst>
            <pc:docMk/>
            <pc:sldMk cId="2356064741" sldId="2076138413"/>
            <ac:picMk id="233" creationId="{A236D159-374F-493F-83DF-F633ED0353CD}"/>
          </ac:picMkLst>
        </pc:picChg>
        <pc:picChg chg="mod">
          <ac:chgData name="Walid Amro" userId="905df89b-28d8-4943-9387-4e15c612d1d4" providerId="ADAL" clId="{8456077E-4CE0-425F-9688-C65C69BCE87F}" dt="2022-01-31T17:03:41.721" v="390"/>
          <ac:picMkLst>
            <pc:docMk/>
            <pc:sldMk cId="2356064741" sldId="2076138413"/>
            <ac:picMk id="234" creationId="{99B61972-6079-4D65-BD10-FEAC6BB1B8A8}"/>
          </ac:picMkLst>
        </pc:picChg>
        <pc:picChg chg="mod">
          <ac:chgData name="Walid Amro" userId="905df89b-28d8-4943-9387-4e15c612d1d4" providerId="ADAL" clId="{8456077E-4CE0-425F-9688-C65C69BCE87F}" dt="2022-01-31T17:03:41.721" v="390"/>
          <ac:picMkLst>
            <pc:docMk/>
            <pc:sldMk cId="2356064741" sldId="2076138413"/>
            <ac:picMk id="237" creationId="{A07BEEE8-29FB-443E-995A-7BAD7C4CF114}"/>
          </ac:picMkLst>
        </pc:picChg>
        <pc:picChg chg="mod">
          <ac:chgData name="Walid Amro" userId="905df89b-28d8-4943-9387-4e15c612d1d4" providerId="ADAL" clId="{8456077E-4CE0-425F-9688-C65C69BCE87F}" dt="2022-01-31T17:03:41.721" v="390"/>
          <ac:picMkLst>
            <pc:docMk/>
            <pc:sldMk cId="2356064741" sldId="2076138413"/>
            <ac:picMk id="238" creationId="{7D4AFA18-5589-47B6-9494-98205B8EDA29}"/>
          </ac:picMkLst>
        </pc:picChg>
        <pc:picChg chg="mod">
          <ac:chgData name="Walid Amro" userId="905df89b-28d8-4943-9387-4e15c612d1d4" providerId="ADAL" clId="{8456077E-4CE0-425F-9688-C65C69BCE87F}" dt="2022-01-31T17:03:41.721" v="390"/>
          <ac:picMkLst>
            <pc:docMk/>
            <pc:sldMk cId="2356064741" sldId="2076138413"/>
            <ac:picMk id="239" creationId="{5F40FAC0-CB02-4FD8-8051-B04584903CFF}"/>
          </ac:picMkLst>
        </pc:picChg>
        <pc:picChg chg="mod">
          <ac:chgData name="Walid Amro" userId="905df89b-28d8-4943-9387-4e15c612d1d4" providerId="ADAL" clId="{8456077E-4CE0-425F-9688-C65C69BCE87F}" dt="2022-01-31T17:03:41.721" v="390"/>
          <ac:picMkLst>
            <pc:docMk/>
            <pc:sldMk cId="2356064741" sldId="2076138413"/>
            <ac:picMk id="240" creationId="{F9F29B3A-89A0-455C-87E3-C1F14A7BAF1C}"/>
          </ac:picMkLst>
        </pc:picChg>
        <pc:picChg chg="mod">
          <ac:chgData name="Walid Amro" userId="905df89b-28d8-4943-9387-4e15c612d1d4" providerId="ADAL" clId="{8456077E-4CE0-425F-9688-C65C69BCE87F}" dt="2022-01-31T17:03:41.721" v="390"/>
          <ac:picMkLst>
            <pc:docMk/>
            <pc:sldMk cId="2356064741" sldId="2076138413"/>
            <ac:picMk id="241" creationId="{334645EE-7B54-4FB2-BD6C-245BDAF20757}"/>
          </ac:picMkLst>
        </pc:picChg>
        <pc:picChg chg="mod">
          <ac:chgData name="Walid Amro" userId="905df89b-28d8-4943-9387-4e15c612d1d4" providerId="ADAL" clId="{8456077E-4CE0-425F-9688-C65C69BCE87F}" dt="2022-01-31T17:03:41.721" v="390"/>
          <ac:picMkLst>
            <pc:docMk/>
            <pc:sldMk cId="2356064741" sldId="2076138413"/>
            <ac:picMk id="242" creationId="{D2661B6A-192F-4437-BC58-E28170095B4A}"/>
          </ac:picMkLst>
        </pc:picChg>
        <pc:picChg chg="mod">
          <ac:chgData name="Walid Amro" userId="905df89b-28d8-4943-9387-4e15c612d1d4" providerId="ADAL" clId="{8456077E-4CE0-425F-9688-C65C69BCE87F}" dt="2022-01-31T17:03:41.721" v="390"/>
          <ac:picMkLst>
            <pc:docMk/>
            <pc:sldMk cId="2356064741" sldId="2076138413"/>
            <ac:picMk id="243" creationId="{09B1B0B8-124E-428B-A60C-7453BEA722C4}"/>
          </ac:picMkLst>
        </pc:picChg>
        <pc:picChg chg="mod">
          <ac:chgData name="Walid Amro" userId="905df89b-28d8-4943-9387-4e15c612d1d4" providerId="ADAL" clId="{8456077E-4CE0-425F-9688-C65C69BCE87F}" dt="2022-01-31T17:03:41.721" v="390"/>
          <ac:picMkLst>
            <pc:docMk/>
            <pc:sldMk cId="2356064741" sldId="2076138413"/>
            <ac:picMk id="244" creationId="{AE5E66E5-DA5A-426C-AAB7-B099B328F08B}"/>
          </ac:picMkLst>
        </pc:picChg>
        <pc:picChg chg="mod">
          <ac:chgData name="Walid Amro" userId="905df89b-28d8-4943-9387-4e15c612d1d4" providerId="ADAL" clId="{8456077E-4CE0-425F-9688-C65C69BCE87F}" dt="2022-01-31T17:03:41.721" v="390"/>
          <ac:picMkLst>
            <pc:docMk/>
            <pc:sldMk cId="2356064741" sldId="2076138413"/>
            <ac:picMk id="245" creationId="{50FE6696-2383-44A9-9DB7-8C0E79308465}"/>
          </ac:picMkLst>
        </pc:picChg>
        <pc:picChg chg="mod">
          <ac:chgData name="Walid Amro" userId="905df89b-28d8-4943-9387-4e15c612d1d4" providerId="ADAL" clId="{8456077E-4CE0-425F-9688-C65C69BCE87F}" dt="2022-01-31T17:03:41.721" v="390"/>
          <ac:picMkLst>
            <pc:docMk/>
            <pc:sldMk cId="2356064741" sldId="2076138413"/>
            <ac:picMk id="246" creationId="{22204868-DDD5-492C-B21E-45B9FA2550AC}"/>
          </ac:picMkLst>
        </pc:picChg>
        <pc:picChg chg="mod">
          <ac:chgData name="Walid Amro" userId="905df89b-28d8-4943-9387-4e15c612d1d4" providerId="ADAL" clId="{8456077E-4CE0-425F-9688-C65C69BCE87F}" dt="2022-01-31T17:04:38.515" v="395"/>
          <ac:picMkLst>
            <pc:docMk/>
            <pc:sldMk cId="2356064741" sldId="2076138413"/>
            <ac:picMk id="258" creationId="{7CB95B65-9427-4857-BC69-47E290BC32E7}"/>
          </ac:picMkLst>
        </pc:picChg>
        <pc:picChg chg="mod">
          <ac:chgData name="Walid Amro" userId="905df89b-28d8-4943-9387-4e15c612d1d4" providerId="ADAL" clId="{8456077E-4CE0-425F-9688-C65C69BCE87F}" dt="2022-01-31T17:04:38.515" v="395"/>
          <ac:picMkLst>
            <pc:docMk/>
            <pc:sldMk cId="2356064741" sldId="2076138413"/>
            <ac:picMk id="259" creationId="{87402307-0338-474D-9F33-4E139788D3F2}"/>
          </ac:picMkLst>
        </pc:picChg>
        <pc:picChg chg="mod">
          <ac:chgData name="Walid Amro" userId="905df89b-28d8-4943-9387-4e15c612d1d4" providerId="ADAL" clId="{8456077E-4CE0-425F-9688-C65C69BCE87F}" dt="2022-01-31T17:04:38.515" v="395"/>
          <ac:picMkLst>
            <pc:docMk/>
            <pc:sldMk cId="2356064741" sldId="2076138413"/>
            <ac:picMk id="260" creationId="{A0F0698A-CBD1-4CB1-99DF-AB79220E67CB}"/>
          </ac:picMkLst>
        </pc:picChg>
        <pc:picChg chg="mod">
          <ac:chgData name="Walid Amro" userId="905df89b-28d8-4943-9387-4e15c612d1d4" providerId="ADAL" clId="{8456077E-4CE0-425F-9688-C65C69BCE87F}" dt="2022-01-31T17:04:38.515" v="395"/>
          <ac:picMkLst>
            <pc:docMk/>
            <pc:sldMk cId="2356064741" sldId="2076138413"/>
            <ac:picMk id="261" creationId="{5B0B30C4-CC2A-403A-9843-6E7A2F03B2FD}"/>
          </ac:picMkLst>
        </pc:picChg>
        <pc:picChg chg="mod">
          <ac:chgData name="Walid Amro" userId="905df89b-28d8-4943-9387-4e15c612d1d4" providerId="ADAL" clId="{8456077E-4CE0-425F-9688-C65C69BCE87F}" dt="2022-01-31T17:04:38.515" v="395"/>
          <ac:picMkLst>
            <pc:docMk/>
            <pc:sldMk cId="2356064741" sldId="2076138413"/>
            <ac:picMk id="262" creationId="{966E1FBB-1D95-471C-B37C-A3468E690DFE}"/>
          </ac:picMkLst>
        </pc:picChg>
        <pc:picChg chg="mod">
          <ac:chgData name="Walid Amro" userId="905df89b-28d8-4943-9387-4e15c612d1d4" providerId="ADAL" clId="{8456077E-4CE0-425F-9688-C65C69BCE87F}" dt="2022-01-31T17:04:38.515" v="395"/>
          <ac:picMkLst>
            <pc:docMk/>
            <pc:sldMk cId="2356064741" sldId="2076138413"/>
            <ac:picMk id="263" creationId="{AE788901-A849-4255-8E73-DC135CB8D8C2}"/>
          </ac:picMkLst>
        </pc:picChg>
        <pc:picChg chg="mod">
          <ac:chgData name="Walid Amro" userId="905df89b-28d8-4943-9387-4e15c612d1d4" providerId="ADAL" clId="{8456077E-4CE0-425F-9688-C65C69BCE87F}" dt="2022-01-31T17:04:38.515" v="395"/>
          <ac:picMkLst>
            <pc:docMk/>
            <pc:sldMk cId="2356064741" sldId="2076138413"/>
            <ac:picMk id="264" creationId="{ED9C2398-8F31-4282-97CA-9A870E44E1F6}"/>
          </ac:picMkLst>
        </pc:picChg>
        <pc:picChg chg="mod">
          <ac:chgData name="Walid Amro" userId="905df89b-28d8-4943-9387-4e15c612d1d4" providerId="ADAL" clId="{8456077E-4CE0-425F-9688-C65C69BCE87F}" dt="2022-01-31T17:04:38.515" v="395"/>
          <ac:picMkLst>
            <pc:docMk/>
            <pc:sldMk cId="2356064741" sldId="2076138413"/>
            <ac:picMk id="265" creationId="{E1C4D8BC-7D8A-4D61-A894-EDE681BE6764}"/>
          </ac:picMkLst>
        </pc:picChg>
        <pc:picChg chg="mod">
          <ac:chgData name="Walid Amro" userId="905df89b-28d8-4943-9387-4e15c612d1d4" providerId="ADAL" clId="{8456077E-4CE0-425F-9688-C65C69BCE87F}" dt="2022-01-31T17:04:38.515" v="395"/>
          <ac:picMkLst>
            <pc:docMk/>
            <pc:sldMk cId="2356064741" sldId="2076138413"/>
            <ac:picMk id="266" creationId="{E90F4817-EDE9-427E-887A-CAB644605720}"/>
          </ac:picMkLst>
        </pc:picChg>
        <pc:picChg chg="mod">
          <ac:chgData name="Walid Amro" userId="905df89b-28d8-4943-9387-4e15c612d1d4" providerId="ADAL" clId="{8456077E-4CE0-425F-9688-C65C69BCE87F}" dt="2022-01-31T17:04:38.515" v="395"/>
          <ac:picMkLst>
            <pc:docMk/>
            <pc:sldMk cId="2356064741" sldId="2076138413"/>
            <ac:picMk id="267" creationId="{E2D7743D-C591-4183-8C11-BE86762ADAA7}"/>
          </ac:picMkLst>
        </pc:picChg>
        <pc:picChg chg="mod">
          <ac:chgData name="Walid Amro" userId="905df89b-28d8-4943-9387-4e15c612d1d4" providerId="ADAL" clId="{8456077E-4CE0-425F-9688-C65C69BCE87F}" dt="2022-01-31T17:04:38.515" v="395"/>
          <ac:picMkLst>
            <pc:docMk/>
            <pc:sldMk cId="2356064741" sldId="2076138413"/>
            <ac:picMk id="270" creationId="{3872DBF8-EE38-4D40-8DAF-E5E4C4D13059}"/>
          </ac:picMkLst>
        </pc:picChg>
        <pc:picChg chg="mod">
          <ac:chgData name="Walid Amro" userId="905df89b-28d8-4943-9387-4e15c612d1d4" providerId="ADAL" clId="{8456077E-4CE0-425F-9688-C65C69BCE87F}" dt="2022-01-31T17:04:38.515" v="395"/>
          <ac:picMkLst>
            <pc:docMk/>
            <pc:sldMk cId="2356064741" sldId="2076138413"/>
            <ac:picMk id="271" creationId="{392FDB6E-6641-4C97-BC45-AE91DC0D4067}"/>
          </ac:picMkLst>
        </pc:picChg>
        <pc:picChg chg="mod">
          <ac:chgData name="Walid Amro" userId="905df89b-28d8-4943-9387-4e15c612d1d4" providerId="ADAL" clId="{8456077E-4CE0-425F-9688-C65C69BCE87F}" dt="2022-01-31T17:04:38.515" v="395"/>
          <ac:picMkLst>
            <pc:docMk/>
            <pc:sldMk cId="2356064741" sldId="2076138413"/>
            <ac:picMk id="272" creationId="{4A787B56-DE08-44D8-8D41-3E9AA6722FFD}"/>
          </ac:picMkLst>
        </pc:picChg>
        <pc:picChg chg="mod">
          <ac:chgData name="Walid Amro" userId="905df89b-28d8-4943-9387-4e15c612d1d4" providerId="ADAL" clId="{8456077E-4CE0-425F-9688-C65C69BCE87F}" dt="2022-01-31T17:04:38.515" v="395"/>
          <ac:picMkLst>
            <pc:docMk/>
            <pc:sldMk cId="2356064741" sldId="2076138413"/>
            <ac:picMk id="273" creationId="{5BF9A1C1-7108-4536-8710-438DB3B53628}"/>
          </ac:picMkLst>
        </pc:picChg>
        <pc:picChg chg="mod">
          <ac:chgData name="Walid Amro" userId="905df89b-28d8-4943-9387-4e15c612d1d4" providerId="ADAL" clId="{8456077E-4CE0-425F-9688-C65C69BCE87F}" dt="2022-01-31T17:04:38.515" v="395"/>
          <ac:picMkLst>
            <pc:docMk/>
            <pc:sldMk cId="2356064741" sldId="2076138413"/>
            <ac:picMk id="274" creationId="{0F4F947A-56D3-4371-8BB9-448FC3B7AFF6}"/>
          </ac:picMkLst>
        </pc:picChg>
        <pc:picChg chg="mod">
          <ac:chgData name="Walid Amro" userId="905df89b-28d8-4943-9387-4e15c612d1d4" providerId="ADAL" clId="{8456077E-4CE0-425F-9688-C65C69BCE87F}" dt="2022-01-31T17:04:38.515" v="395"/>
          <ac:picMkLst>
            <pc:docMk/>
            <pc:sldMk cId="2356064741" sldId="2076138413"/>
            <ac:picMk id="275" creationId="{B2DEDC43-B310-492B-BCA6-C56594D77C16}"/>
          </ac:picMkLst>
        </pc:picChg>
        <pc:picChg chg="mod">
          <ac:chgData name="Walid Amro" userId="905df89b-28d8-4943-9387-4e15c612d1d4" providerId="ADAL" clId="{8456077E-4CE0-425F-9688-C65C69BCE87F}" dt="2022-01-31T17:04:38.515" v="395"/>
          <ac:picMkLst>
            <pc:docMk/>
            <pc:sldMk cId="2356064741" sldId="2076138413"/>
            <ac:picMk id="276" creationId="{7E7C44AA-85D0-4B3F-8A58-D40DFA65A325}"/>
          </ac:picMkLst>
        </pc:picChg>
        <pc:picChg chg="mod">
          <ac:chgData name="Walid Amro" userId="905df89b-28d8-4943-9387-4e15c612d1d4" providerId="ADAL" clId="{8456077E-4CE0-425F-9688-C65C69BCE87F}" dt="2022-01-31T17:04:38.515" v="395"/>
          <ac:picMkLst>
            <pc:docMk/>
            <pc:sldMk cId="2356064741" sldId="2076138413"/>
            <ac:picMk id="277" creationId="{C6DDA466-5983-4789-8D10-CCC3B4189D6D}"/>
          </ac:picMkLst>
        </pc:picChg>
        <pc:picChg chg="mod">
          <ac:chgData name="Walid Amro" userId="905df89b-28d8-4943-9387-4e15c612d1d4" providerId="ADAL" clId="{8456077E-4CE0-425F-9688-C65C69BCE87F}" dt="2022-01-31T17:04:38.515" v="395"/>
          <ac:picMkLst>
            <pc:docMk/>
            <pc:sldMk cId="2356064741" sldId="2076138413"/>
            <ac:picMk id="278" creationId="{D9C4133A-720B-4410-9E3E-7C8976BD1EF1}"/>
          </ac:picMkLst>
        </pc:picChg>
        <pc:picChg chg="mod">
          <ac:chgData name="Walid Amro" userId="905df89b-28d8-4943-9387-4e15c612d1d4" providerId="ADAL" clId="{8456077E-4CE0-425F-9688-C65C69BCE87F}" dt="2022-01-31T17:04:38.515" v="395"/>
          <ac:picMkLst>
            <pc:docMk/>
            <pc:sldMk cId="2356064741" sldId="2076138413"/>
            <ac:picMk id="279" creationId="{732ACDEB-0B18-45BB-A046-0542FDED7784}"/>
          </ac:picMkLst>
        </pc:picChg>
        <pc:picChg chg="mod">
          <ac:chgData name="Walid Amro" userId="905df89b-28d8-4943-9387-4e15c612d1d4" providerId="ADAL" clId="{8456077E-4CE0-425F-9688-C65C69BCE87F}" dt="2022-01-31T17:04:38.515" v="395"/>
          <ac:picMkLst>
            <pc:docMk/>
            <pc:sldMk cId="2356064741" sldId="2076138413"/>
            <ac:picMk id="284" creationId="{298E3BC8-C937-4D40-B28F-A5B60F92E5D7}"/>
          </ac:picMkLst>
        </pc:picChg>
        <pc:picChg chg="mod">
          <ac:chgData name="Walid Amro" userId="905df89b-28d8-4943-9387-4e15c612d1d4" providerId="ADAL" clId="{8456077E-4CE0-425F-9688-C65C69BCE87F}" dt="2022-01-31T17:04:38.515" v="395"/>
          <ac:picMkLst>
            <pc:docMk/>
            <pc:sldMk cId="2356064741" sldId="2076138413"/>
            <ac:picMk id="285" creationId="{0D7179D7-7E81-4DB0-BF2D-883E7076B26C}"/>
          </ac:picMkLst>
        </pc:picChg>
        <pc:picChg chg="mod">
          <ac:chgData name="Walid Amro" userId="905df89b-28d8-4943-9387-4e15c612d1d4" providerId="ADAL" clId="{8456077E-4CE0-425F-9688-C65C69BCE87F}" dt="2022-01-31T17:04:38.515" v="395"/>
          <ac:picMkLst>
            <pc:docMk/>
            <pc:sldMk cId="2356064741" sldId="2076138413"/>
            <ac:picMk id="286" creationId="{EB2D4BEC-FAC3-43C0-9A98-4A2657311AA4}"/>
          </ac:picMkLst>
        </pc:picChg>
        <pc:picChg chg="mod">
          <ac:chgData name="Walid Amro" userId="905df89b-28d8-4943-9387-4e15c612d1d4" providerId="ADAL" clId="{8456077E-4CE0-425F-9688-C65C69BCE87F}" dt="2022-01-31T17:04:38.515" v="395"/>
          <ac:picMkLst>
            <pc:docMk/>
            <pc:sldMk cId="2356064741" sldId="2076138413"/>
            <ac:picMk id="287" creationId="{FC7DF18C-36A3-48CB-8B50-9D822BBFA890}"/>
          </ac:picMkLst>
        </pc:picChg>
        <pc:picChg chg="mod">
          <ac:chgData name="Walid Amro" userId="905df89b-28d8-4943-9387-4e15c612d1d4" providerId="ADAL" clId="{8456077E-4CE0-425F-9688-C65C69BCE87F}" dt="2022-01-31T17:04:38.515" v="395"/>
          <ac:picMkLst>
            <pc:docMk/>
            <pc:sldMk cId="2356064741" sldId="2076138413"/>
            <ac:picMk id="288" creationId="{EBD66429-52DE-452C-9B5A-54497613EDF6}"/>
          </ac:picMkLst>
        </pc:picChg>
        <pc:picChg chg="mod">
          <ac:chgData name="Walid Amro" userId="905df89b-28d8-4943-9387-4e15c612d1d4" providerId="ADAL" clId="{8456077E-4CE0-425F-9688-C65C69BCE87F}" dt="2022-01-31T17:04:38.515" v="395"/>
          <ac:picMkLst>
            <pc:docMk/>
            <pc:sldMk cId="2356064741" sldId="2076138413"/>
            <ac:picMk id="289" creationId="{729A3D02-EDCD-459C-9CDF-A428C5641D0F}"/>
          </ac:picMkLst>
        </pc:picChg>
        <pc:picChg chg="mod">
          <ac:chgData name="Walid Amro" userId="905df89b-28d8-4943-9387-4e15c612d1d4" providerId="ADAL" clId="{8456077E-4CE0-425F-9688-C65C69BCE87F}" dt="2022-01-31T17:04:38.515" v="395"/>
          <ac:picMkLst>
            <pc:docMk/>
            <pc:sldMk cId="2356064741" sldId="2076138413"/>
            <ac:picMk id="290" creationId="{F6903A4E-5485-4DB6-85BB-A4CC1D4C11B1}"/>
          </ac:picMkLst>
        </pc:picChg>
        <pc:picChg chg="mod">
          <ac:chgData name="Walid Amro" userId="905df89b-28d8-4943-9387-4e15c612d1d4" providerId="ADAL" clId="{8456077E-4CE0-425F-9688-C65C69BCE87F}" dt="2022-01-31T17:04:38.515" v="395"/>
          <ac:picMkLst>
            <pc:docMk/>
            <pc:sldMk cId="2356064741" sldId="2076138413"/>
            <ac:picMk id="291" creationId="{0D422E7F-1ED7-40CE-8AE0-D8FC261C645E}"/>
          </ac:picMkLst>
        </pc:picChg>
        <pc:picChg chg="mod">
          <ac:chgData name="Walid Amro" userId="905df89b-28d8-4943-9387-4e15c612d1d4" providerId="ADAL" clId="{8456077E-4CE0-425F-9688-C65C69BCE87F}" dt="2022-01-31T17:04:38.515" v="395"/>
          <ac:picMkLst>
            <pc:docMk/>
            <pc:sldMk cId="2356064741" sldId="2076138413"/>
            <ac:picMk id="292" creationId="{F7CAE2D0-E18E-47E6-BE52-CB1E5D1DDEB5}"/>
          </ac:picMkLst>
        </pc:picChg>
        <pc:picChg chg="mod">
          <ac:chgData name="Walid Amro" userId="905df89b-28d8-4943-9387-4e15c612d1d4" providerId="ADAL" clId="{8456077E-4CE0-425F-9688-C65C69BCE87F}" dt="2022-01-31T17:04:38.515" v="395"/>
          <ac:picMkLst>
            <pc:docMk/>
            <pc:sldMk cId="2356064741" sldId="2076138413"/>
            <ac:picMk id="293" creationId="{3AEE760A-C44A-4CA1-BDC6-A55AE6E130AD}"/>
          </ac:picMkLst>
        </pc:picChg>
        <pc:picChg chg="mod">
          <ac:chgData name="Walid Amro" userId="905df89b-28d8-4943-9387-4e15c612d1d4" providerId="ADAL" clId="{8456077E-4CE0-425F-9688-C65C69BCE87F}" dt="2022-01-31T17:04:38.515" v="395"/>
          <ac:picMkLst>
            <pc:docMk/>
            <pc:sldMk cId="2356064741" sldId="2076138413"/>
            <ac:picMk id="296" creationId="{596B23AC-5B32-41F2-BDBA-BDC5CDB86638}"/>
          </ac:picMkLst>
        </pc:picChg>
        <pc:picChg chg="mod">
          <ac:chgData name="Walid Amro" userId="905df89b-28d8-4943-9387-4e15c612d1d4" providerId="ADAL" clId="{8456077E-4CE0-425F-9688-C65C69BCE87F}" dt="2022-01-31T17:04:38.515" v="395"/>
          <ac:picMkLst>
            <pc:docMk/>
            <pc:sldMk cId="2356064741" sldId="2076138413"/>
            <ac:picMk id="297" creationId="{EBA4737F-FDB2-4B2A-9209-830A22325A15}"/>
          </ac:picMkLst>
        </pc:picChg>
        <pc:picChg chg="mod">
          <ac:chgData name="Walid Amro" userId="905df89b-28d8-4943-9387-4e15c612d1d4" providerId="ADAL" clId="{8456077E-4CE0-425F-9688-C65C69BCE87F}" dt="2022-01-31T17:04:38.515" v="395"/>
          <ac:picMkLst>
            <pc:docMk/>
            <pc:sldMk cId="2356064741" sldId="2076138413"/>
            <ac:picMk id="298" creationId="{4C6C32EA-367E-4D94-A131-10FEB223F40C}"/>
          </ac:picMkLst>
        </pc:picChg>
        <pc:picChg chg="mod">
          <ac:chgData name="Walid Amro" userId="905df89b-28d8-4943-9387-4e15c612d1d4" providerId="ADAL" clId="{8456077E-4CE0-425F-9688-C65C69BCE87F}" dt="2022-01-31T17:04:38.515" v="395"/>
          <ac:picMkLst>
            <pc:docMk/>
            <pc:sldMk cId="2356064741" sldId="2076138413"/>
            <ac:picMk id="299" creationId="{74DAD097-4EEF-4AF2-B847-B19D8C01040A}"/>
          </ac:picMkLst>
        </pc:picChg>
        <pc:picChg chg="mod">
          <ac:chgData name="Walid Amro" userId="905df89b-28d8-4943-9387-4e15c612d1d4" providerId="ADAL" clId="{8456077E-4CE0-425F-9688-C65C69BCE87F}" dt="2022-01-31T17:04:38.515" v="395"/>
          <ac:picMkLst>
            <pc:docMk/>
            <pc:sldMk cId="2356064741" sldId="2076138413"/>
            <ac:picMk id="300" creationId="{8BEFD96C-9C89-4EE0-860C-32519583543C}"/>
          </ac:picMkLst>
        </pc:picChg>
        <pc:picChg chg="mod">
          <ac:chgData name="Walid Amro" userId="905df89b-28d8-4943-9387-4e15c612d1d4" providerId="ADAL" clId="{8456077E-4CE0-425F-9688-C65C69BCE87F}" dt="2022-01-31T17:04:38.515" v="395"/>
          <ac:picMkLst>
            <pc:docMk/>
            <pc:sldMk cId="2356064741" sldId="2076138413"/>
            <ac:picMk id="301" creationId="{797C5779-C7F3-409F-92EF-DE0405FF9E82}"/>
          </ac:picMkLst>
        </pc:picChg>
        <pc:picChg chg="mod">
          <ac:chgData name="Walid Amro" userId="905df89b-28d8-4943-9387-4e15c612d1d4" providerId="ADAL" clId="{8456077E-4CE0-425F-9688-C65C69BCE87F}" dt="2022-01-31T17:04:38.515" v="395"/>
          <ac:picMkLst>
            <pc:docMk/>
            <pc:sldMk cId="2356064741" sldId="2076138413"/>
            <ac:picMk id="302" creationId="{2FA7C22C-0568-4C06-9824-2855F66A114C}"/>
          </ac:picMkLst>
        </pc:picChg>
        <pc:picChg chg="mod">
          <ac:chgData name="Walid Amro" userId="905df89b-28d8-4943-9387-4e15c612d1d4" providerId="ADAL" clId="{8456077E-4CE0-425F-9688-C65C69BCE87F}" dt="2022-01-31T17:04:38.515" v="395"/>
          <ac:picMkLst>
            <pc:docMk/>
            <pc:sldMk cId="2356064741" sldId="2076138413"/>
            <ac:picMk id="303" creationId="{6E92637B-AD10-4E4E-B1E4-B1F5412191B6}"/>
          </ac:picMkLst>
        </pc:picChg>
        <pc:picChg chg="mod">
          <ac:chgData name="Walid Amro" userId="905df89b-28d8-4943-9387-4e15c612d1d4" providerId="ADAL" clId="{8456077E-4CE0-425F-9688-C65C69BCE87F}" dt="2022-01-31T17:04:38.515" v="395"/>
          <ac:picMkLst>
            <pc:docMk/>
            <pc:sldMk cId="2356064741" sldId="2076138413"/>
            <ac:picMk id="304" creationId="{1254B62B-580C-4A6C-9DC8-7FE3EACC583E}"/>
          </ac:picMkLst>
        </pc:picChg>
        <pc:picChg chg="mod">
          <ac:chgData name="Walid Amro" userId="905df89b-28d8-4943-9387-4e15c612d1d4" providerId="ADAL" clId="{8456077E-4CE0-425F-9688-C65C69BCE87F}" dt="2022-01-31T17:04:38.515" v="395"/>
          <ac:picMkLst>
            <pc:docMk/>
            <pc:sldMk cId="2356064741" sldId="2076138413"/>
            <ac:picMk id="305" creationId="{ECF00B04-1C88-467B-9DBB-9660959A556F}"/>
          </ac:picMkLst>
        </pc:picChg>
        <pc:picChg chg="mod">
          <ac:chgData name="Walid Amro" userId="905df89b-28d8-4943-9387-4e15c612d1d4" providerId="ADAL" clId="{8456077E-4CE0-425F-9688-C65C69BCE87F}" dt="2022-01-31T17:04:38.515" v="395"/>
          <ac:picMkLst>
            <pc:docMk/>
            <pc:sldMk cId="2356064741" sldId="2076138413"/>
            <ac:picMk id="310" creationId="{E3087919-A114-4B79-AE71-9357B2B9100F}"/>
          </ac:picMkLst>
        </pc:picChg>
        <pc:picChg chg="mod">
          <ac:chgData name="Walid Amro" userId="905df89b-28d8-4943-9387-4e15c612d1d4" providerId="ADAL" clId="{8456077E-4CE0-425F-9688-C65C69BCE87F}" dt="2022-01-31T17:04:38.515" v="395"/>
          <ac:picMkLst>
            <pc:docMk/>
            <pc:sldMk cId="2356064741" sldId="2076138413"/>
            <ac:picMk id="311" creationId="{81FB87F1-CF1A-4290-ACEB-ADDF5D143757}"/>
          </ac:picMkLst>
        </pc:picChg>
        <pc:picChg chg="mod">
          <ac:chgData name="Walid Amro" userId="905df89b-28d8-4943-9387-4e15c612d1d4" providerId="ADAL" clId="{8456077E-4CE0-425F-9688-C65C69BCE87F}" dt="2022-01-31T17:04:38.515" v="395"/>
          <ac:picMkLst>
            <pc:docMk/>
            <pc:sldMk cId="2356064741" sldId="2076138413"/>
            <ac:picMk id="312" creationId="{DF10F8FE-D1F4-4BF4-9CBE-89334830DF4D}"/>
          </ac:picMkLst>
        </pc:picChg>
        <pc:picChg chg="mod">
          <ac:chgData name="Walid Amro" userId="905df89b-28d8-4943-9387-4e15c612d1d4" providerId="ADAL" clId="{8456077E-4CE0-425F-9688-C65C69BCE87F}" dt="2022-01-31T17:04:38.515" v="395"/>
          <ac:picMkLst>
            <pc:docMk/>
            <pc:sldMk cId="2356064741" sldId="2076138413"/>
            <ac:picMk id="313" creationId="{7904C6DA-8EAC-484E-8873-8934FC362315}"/>
          </ac:picMkLst>
        </pc:picChg>
        <pc:picChg chg="mod">
          <ac:chgData name="Walid Amro" userId="905df89b-28d8-4943-9387-4e15c612d1d4" providerId="ADAL" clId="{8456077E-4CE0-425F-9688-C65C69BCE87F}" dt="2022-01-31T17:04:38.515" v="395"/>
          <ac:picMkLst>
            <pc:docMk/>
            <pc:sldMk cId="2356064741" sldId="2076138413"/>
            <ac:picMk id="314" creationId="{7544B318-C783-4762-986C-5A4606BF9CCE}"/>
          </ac:picMkLst>
        </pc:picChg>
        <pc:picChg chg="mod">
          <ac:chgData name="Walid Amro" userId="905df89b-28d8-4943-9387-4e15c612d1d4" providerId="ADAL" clId="{8456077E-4CE0-425F-9688-C65C69BCE87F}" dt="2022-01-31T17:04:38.515" v="395"/>
          <ac:picMkLst>
            <pc:docMk/>
            <pc:sldMk cId="2356064741" sldId="2076138413"/>
            <ac:picMk id="315" creationId="{F62CD407-33D8-474B-90DF-F8A4B326BF70}"/>
          </ac:picMkLst>
        </pc:picChg>
        <pc:picChg chg="mod">
          <ac:chgData name="Walid Amro" userId="905df89b-28d8-4943-9387-4e15c612d1d4" providerId="ADAL" clId="{8456077E-4CE0-425F-9688-C65C69BCE87F}" dt="2022-01-31T17:04:38.515" v="395"/>
          <ac:picMkLst>
            <pc:docMk/>
            <pc:sldMk cId="2356064741" sldId="2076138413"/>
            <ac:picMk id="316" creationId="{3D3CC902-A02F-4C10-BAF3-499DECB8F635}"/>
          </ac:picMkLst>
        </pc:picChg>
        <pc:picChg chg="mod">
          <ac:chgData name="Walid Amro" userId="905df89b-28d8-4943-9387-4e15c612d1d4" providerId="ADAL" clId="{8456077E-4CE0-425F-9688-C65C69BCE87F}" dt="2022-01-31T17:04:38.515" v="395"/>
          <ac:picMkLst>
            <pc:docMk/>
            <pc:sldMk cId="2356064741" sldId="2076138413"/>
            <ac:picMk id="317" creationId="{19E83060-3436-421A-9565-8E2D0B4ADF41}"/>
          </ac:picMkLst>
        </pc:picChg>
        <pc:picChg chg="mod">
          <ac:chgData name="Walid Amro" userId="905df89b-28d8-4943-9387-4e15c612d1d4" providerId="ADAL" clId="{8456077E-4CE0-425F-9688-C65C69BCE87F}" dt="2022-01-31T17:04:38.515" v="395"/>
          <ac:picMkLst>
            <pc:docMk/>
            <pc:sldMk cId="2356064741" sldId="2076138413"/>
            <ac:picMk id="318" creationId="{5B80C83F-CB40-4BF8-8926-4B2CE469818C}"/>
          </ac:picMkLst>
        </pc:picChg>
        <pc:picChg chg="mod">
          <ac:chgData name="Walid Amro" userId="905df89b-28d8-4943-9387-4e15c612d1d4" providerId="ADAL" clId="{8456077E-4CE0-425F-9688-C65C69BCE87F}" dt="2022-01-31T17:04:38.515" v="395"/>
          <ac:picMkLst>
            <pc:docMk/>
            <pc:sldMk cId="2356064741" sldId="2076138413"/>
            <ac:picMk id="319" creationId="{A248500F-8971-495E-ADBC-9C16A81E11EC}"/>
          </ac:picMkLst>
        </pc:picChg>
        <pc:picChg chg="mod">
          <ac:chgData name="Walid Amro" userId="905df89b-28d8-4943-9387-4e15c612d1d4" providerId="ADAL" clId="{8456077E-4CE0-425F-9688-C65C69BCE87F}" dt="2022-01-31T17:04:38.515" v="395"/>
          <ac:picMkLst>
            <pc:docMk/>
            <pc:sldMk cId="2356064741" sldId="2076138413"/>
            <ac:picMk id="322" creationId="{C95D19D4-E504-49EA-B0AC-13FF3BF706BD}"/>
          </ac:picMkLst>
        </pc:picChg>
        <pc:picChg chg="mod">
          <ac:chgData name="Walid Amro" userId="905df89b-28d8-4943-9387-4e15c612d1d4" providerId="ADAL" clId="{8456077E-4CE0-425F-9688-C65C69BCE87F}" dt="2022-01-31T17:04:38.515" v="395"/>
          <ac:picMkLst>
            <pc:docMk/>
            <pc:sldMk cId="2356064741" sldId="2076138413"/>
            <ac:picMk id="323" creationId="{A97E82FD-C1D5-487C-8566-73226980E9F3}"/>
          </ac:picMkLst>
        </pc:picChg>
        <pc:picChg chg="mod">
          <ac:chgData name="Walid Amro" userId="905df89b-28d8-4943-9387-4e15c612d1d4" providerId="ADAL" clId="{8456077E-4CE0-425F-9688-C65C69BCE87F}" dt="2022-01-31T17:04:38.515" v="395"/>
          <ac:picMkLst>
            <pc:docMk/>
            <pc:sldMk cId="2356064741" sldId="2076138413"/>
            <ac:picMk id="324" creationId="{552BC4BE-AB06-4FFF-84C9-4EADCD700499}"/>
          </ac:picMkLst>
        </pc:picChg>
        <pc:picChg chg="mod">
          <ac:chgData name="Walid Amro" userId="905df89b-28d8-4943-9387-4e15c612d1d4" providerId="ADAL" clId="{8456077E-4CE0-425F-9688-C65C69BCE87F}" dt="2022-01-31T17:04:38.515" v="395"/>
          <ac:picMkLst>
            <pc:docMk/>
            <pc:sldMk cId="2356064741" sldId="2076138413"/>
            <ac:picMk id="325" creationId="{B031CB78-0A9C-4D09-B5BF-E6B3DB6376E0}"/>
          </ac:picMkLst>
        </pc:picChg>
        <pc:picChg chg="mod">
          <ac:chgData name="Walid Amro" userId="905df89b-28d8-4943-9387-4e15c612d1d4" providerId="ADAL" clId="{8456077E-4CE0-425F-9688-C65C69BCE87F}" dt="2022-01-31T17:04:38.515" v="395"/>
          <ac:picMkLst>
            <pc:docMk/>
            <pc:sldMk cId="2356064741" sldId="2076138413"/>
            <ac:picMk id="326" creationId="{9E5B5521-B066-461E-B7B5-0EDD6DBEADC0}"/>
          </ac:picMkLst>
        </pc:picChg>
        <pc:picChg chg="mod">
          <ac:chgData name="Walid Amro" userId="905df89b-28d8-4943-9387-4e15c612d1d4" providerId="ADAL" clId="{8456077E-4CE0-425F-9688-C65C69BCE87F}" dt="2022-01-31T17:04:38.515" v="395"/>
          <ac:picMkLst>
            <pc:docMk/>
            <pc:sldMk cId="2356064741" sldId="2076138413"/>
            <ac:picMk id="327" creationId="{64F2524F-1B4F-4217-AF6A-D6872403EE34}"/>
          </ac:picMkLst>
        </pc:picChg>
        <pc:picChg chg="mod">
          <ac:chgData name="Walid Amro" userId="905df89b-28d8-4943-9387-4e15c612d1d4" providerId="ADAL" clId="{8456077E-4CE0-425F-9688-C65C69BCE87F}" dt="2022-01-31T17:04:38.515" v="395"/>
          <ac:picMkLst>
            <pc:docMk/>
            <pc:sldMk cId="2356064741" sldId="2076138413"/>
            <ac:picMk id="328" creationId="{26248A7A-069D-411C-A79D-AF239A997D7E}"/>
          </ac:picMkLst>
        </pc:picChg>
        <pc:picChg chg="mod">
          <ac:chgData name="Walid Amro" userId="905df89b-28d8-4943-9387-4e15c612d1d4" providerId="ADAL" clId="{8456077E-4CE0-425F-9688-C65C69BCE87F}" dt="2022-01-31T17:04:38.515" v="395"/>
          <ac:picMkLst>
            <pc:docMk/>
            <pc:sldMk cId="2356064741" sldId="2076138413"/>
            <ac:picMk id="329" creationId="{0814F641-88B6-43F3-AC0B-6881D50D788E}"/>
          </ac:picMkLst>
        </pc:picChg>
        <pc:picChg chg="mod">
          <ac:chgData name="Walid Amro" userId="905df89b-28d8-4943-9387-4e15c612d1d4" providerId="ADAL" clId="{8456077E-4CE0-425F-9688-C65C69BCE87F}" dt="2022-01-31T17:04:38.515" v="395"/>
          <ac:picMkLst>
            <pc:docMk/>
            <pc:sldMk cId="2356064741" sldId="2076138413"/>
            <ac:picMk id="330" creationId="{FEE9D32B-7861-42E2-984B-3F436BACA5AA}"/>
          </ac:picMkLst>
        </pc:picChg>
        <pc:picChg chg="mod">
          <ac:chgData name="Walid Amro" userId="905df89b-28d8-4943-9387-4e15c612d1d4" providerId="ADAL" clId="{8456077E-4CE0-425F-9688-C65C69BCE87F}" dt="2022-01-31T17:04:38.515" v="395"/>
          <ac:picMkLst>
            <pc:docMk/>
            <pc:sldMk cId="2356064741" sldId="2076138413"/>
            <ac:picMk id="331" creationId="{3B8BFC72-8EE6-415E-9609-509B4A96796B}"/>
          </ac:picMkLst>
        </pc:picChg>
        <pc:picChg chg="mod">
          <ac:chgData name="Walid Amro" userId="905df89b-28d8-4943-9387-4e15c612d1d4" providerId="ADAL" clId="{8456077E-4CE0-425F-9688-C65C69BCE87F}" dt="2022-01-31T17:04:38.515" v="395"/>
          <ac:picMkLst>
            <pc:docMk/>
            <pc:sldMk cId="2356064741" sldId="2076138413"/>
            <ac:picMk id="336" creationId="{217DF5A3-6A2D-4226-90FC-49A56CD86939}"/>
          </ac:picMkLst>
        </pc:picChg>
        <pc:picChg chg="mod">
          <ac:chgData name="Walid Amro" userId="905df89b-28d8-4943-9387-4e15c612d1d4" providerId="ADAL" clId="{8456077E-4CE0-425F-9688-C65C69BCE87F}" dt="2022-01-31T17:04:38.515" v="395"/>
          <ac:picMkLst>
            <pc:docMk/>
            <pc:sldMk cId="2356064741" sldId="2076138413"/>
            <ac:picMk id="337" creationId="{6B98C405-3A2F-41F6-A0B6-5533FE0C1474}"/>
          </ac:picMkLst>
        </pc:picChg>
        <pc:picChg chg="mod">
          <ac:chgData name="Walid Amro" userId="905df89b-28d8-4943-9387-4e15c612d1d4" providerId="ADAL" clId="{8456077E-4CE0-425F-9688-C65C69BCE87F}" dt="2022-01-31T17:04:38.515" v="395"/>
          <ac:picMkLst>
            <pc:docMk/>
            <pc:sldMk cId="2356064741" sldId="2076138413"/>
            <ac:picMk id="338" creationId="{5DA33B61-F852-4EFC-96C2-77AD10641676}"/>
          </ac:picMkLst>
        </pc:picChg>
        <pc:picChg chg="mod">
          <ac:chgData name="Walid Amro" userId="905df89b-28d8-4943-9387-4e15c612d1d4" providerId="ADAL" clId="{8456077E-4CE0-425F-9688-C65C69BCE87F}" dt="2022-01-31T17:04:38.515" v="395"/>
          <ac:picMkLst>
            <pc:docMk/>
            <pc:sldMk cId="2356064741" sldId="2076138413"/>
            <ac:picMk id="339" creationId="{C5F60CA8-4C43-4CA6-9E1E-AF6965C6EA6B}"/>
          </ac:picMkLst>
        </pc:picChg>
        <pc:picChg chg="mod">
          <ac:chgData name="Walid Amro" userId="905df89b-28d8-4943-9387-4e15c612d1d4" providerId="ADAL" clId="{8456077E-4CE0-425F-9688-C65C69BCE87F}" dt="2022-01-31T17:04:38.515" v="395"/>
          <ac:picMkLst>
            <pc:docMk/>
            <pc:sldMk cId="2356064741" sldId="2076138413"/>
            <ac:picMk id="340" creationId="{CF37DC5F-2DA6-48D9-9786-F5FD3FF489E0}"/>
          </ac:picMkLst>
        </pc:picChg>
        <pc:picChg chg="mod">
          <ac:chgData name="Walid Amro" userId="905df89b-28d8-4943-9387-4e15c612d1d4" providerId="ADAL" clId="{8456077E-4CE0-425F-9688-C65C69BCE87F}" dt="2022-01-31T17:04:38.515" v="395"/>
          <ac:picMkLst>
            <pc:docMk/>
            <pc:sldMk cId="2356064741" sldId="2076138413"/>
            <ac:picMk id="341" creationId="{3E7A0576-D87E-4BEB-852B-D44B16BA38E3}"/>
          </ac:picMkLst>
        </pc:picChg>
        <pc:picChg chg="mod">
          <ac:chgData name="Walid Amro" userId="905df89b-28d8-4943-9387-4e15c612d1d4" providerId="ADAL" clId="{8456077E-4CE0-425F-9688-C65C69BCE87F}" dt="2022-01-31T17:04:38.515" v="395"/>
          <ac:picMkLst>
            <pc:docMk/>
            <pc:sldMk cId="2356064741" sldId="2076138413"/>
            <ac:picMk id="342" creationId="{CE5517FD-E09D-4AC0-8D7E-23D5200002AC}"/>
          </ac:picMkLst>
        </pc:picChg>
        <pc:picChg chg="mod">
          <ac:chgData name="Walid Amro" userId="905df89b-28d8-4943-9387-4e15c612d1d4" providerId="ADAL" clId="{8456077E-4CE0-425F-9688-C65C69BCE87F}" dt="2022-01-31T17:04:38.515" v="395"/>
          <ac:picMkLst>
            <pc:docMk/>
            <pc:sldMk cId="2356064741" sldId="2076138413"/>
            <ac:picMk id="343" creationId="{BB5F1688-B17D-45DF-8F7C-3E8AA3D16305}"/>
          </ac:picMkLst>
        </pc:picChg>
        <pc:picChg chg="mod">
          <ac:chgData name="Walid Amro" userId="905df89b-28d8-4943-9387-4e15c612d1d4" providerId="ADAL" clId="{8456077E-4CE0-425F-9688-C65C69BCE87F}" dt="2022-01-31T17:04:38.515" v="395"/>
          <ac:picMkLst>
            <pc:docMk/>
            <pc:sldMk cId="2356064741" sldId="2076138413"/>
            <ac:picMk id="344" creationId="{49BFF5C9-A1EE-4AF5-BCC4-6BFA95E9F372}"/>
          </ac:picMkLst>
        </pc:picChg>
        <pc:picChg chg="mod">
          <ac:chgData name="Walid Amro" userId="905df89b-28d8-4943-9387-4e15c612d1d4" providerId="ADAL" clId="{8456077E-4CE0-425F-9688-C65C69BCE87F}" dt="2022-01-31T17:04:38.515" v="395"/>
          <ac:picMkLst>
            <pc:docMk/>
            <pc:sldMk cId="2356064741" sldId="2076138413"/>
            <ac:picMk id="345" creationId="{19D91510-A461-435E-A96E-81812F474B4F}"/>
          </ac:picMkLst>
        </pc:picChg>
        <pc:picChg chg="mod">
          <ac:chgData name="Walid Amro" userId="905df89b-28d8-4943-9387-4e15c612d1d4" providerId="ADAL" clId="{8456077E-4CE0-425F-9688-C65C69BCE87F}" dt="2022-01-31T17:04:38.515" v="395"/>
          <ac:picMkLst>
            <pc:docMk/>
            <pc:sldMk cId="2356064741" sldId="2076138413"/>
            <ac:picMk id="348" creationId="{520CF580-D8F5-48BA-8FF0-00097AD8E85B}"/>
          </ac:picMkLst>
        </pc:picChg>
        <pc:picChg chg="mod">
          <ac:chgData name="Walid Amro" userId="905df89b-28d8-4943-9387-4e15c612d1d4" providerId="ADAL" clId="{8456077E-4CE0-425F-9688-C65C69BCE87F}" dt="2022-01-31T17:04:38.515" v="395"/>
          <ac:picMkLst>
            <pc:docMk/>
            <pc:sldMk cId="2356064741" sldId="2076138413"/>
            <ac:picMk id="349" creationId="{0AEA960F-FAB6-4D55-97F4-F99B488710BB}"/>
          </ac:picMkLst>
        </pc:picChg>
        <pc:picChg chg="mod">
          <ac:chgData name="Walid Amro" userId="905df89b-28d8-4943-9387-4e15c612d1d4" providerId="ADAL" clId="{8456077E-4CE0-425F-9688-C65C69BCE87F}" dt="2022-01-31T17:04:38.515" v="395"/>
          <ac:picMkLst>
            <pc:docMk/>
            <pc:sldMk cId="2356064741" sldId="2076138413"/>
            <ac:picMk id="350" creationId="{1553DD49-4AEE-4B71-B225-C10FA3236661}"/>
          </ac:picMkLst>
        </pc:picChg>
        <pc:picChg chg="mod">
          <ac:chgData name="Walid Amro" userId="905df89b-28d8-4943-9387-4e15c612d1d4" providerId="ADAL" clId="{8456077E-4CE0-425F-9688-C65C69BCE87F}" dt="2022-01-31T17:04:38.515" v="395"/>
          <ac:picMkLst>
            <pc:docMk/>
            <pc:sldMk cId="2356064741" sldId="2076138413"/>
            <ac:picMk id="351" creationId="{A0228DEB-4C7D-4945-A1CF-916D90CD7C5C}"/>
          </ac:picMkLst>
        </pc:picChg>
        <pc:picChg chg="mod">
          <ac:chgData name="Walid Amro" userId="905df89b-28d8-4943-9387-4e15c612d1d4" providerId="ADAL" clId="{8456077E-4CE0-425F-9688-C65C69BCE87F}" dt="2022-01-31T17:04:38.515" v="395"/>
          <ac:picMkLst>
            <pc:docMk/>
            <pc:sldMk cId="2356064741" sldId="2076138413"/>
            <ac:picMk id="352" creationId="{78E29133-D2CB-423E-BEEC-8E8AFF3651EE}"/>
          </ac:picMkLst>
        </pc:picChg>
        <pc:picChg chg="mod">
          <ac:chgData name="Walid Amro" userId="905df89b-28d8-4943-9387-4e15c612d1d4" providerId="ADAL" clId="{8456077E-4CE0-425F-9688-C65C69BCE87F}" dt="2022-01-31T17:04:38.515" v="395"/>
          <ac:picMkLst>
            <pc:docMk/>
            <pc:sldMk cId="2356064741" sldId="2076138413"/>
            <ac:picMk id="353" creationId="{FEA539E3-F406-4624-9C39-D62BF323A361}"/>
          </ac:picMkLst>
        </pc:picChg>
        <pc:picChg chg="mod">
          <ac:chgData name="Walid Amro" userId="905df89b-28d8-4943-9387-4e15c612d1d4" providerId="ADAL" clId="{8456077E-4CE0-425F-9688-C65C69BCE87F}" dt="2022-01-31T17:04:38.515" v="395"/>
          <ac:picMkLst>
            <pc:docMk/>
            <pc:sldMk cId="2356064741" sldId="2076138413"/>
            <ac:picMk id="354" creationId="{94208E06-D7B9-437E-A4CD-64199B65339F}"/>
          </ac:picMkLst>
        </pc:picChg>
        <pc:picChg chg="mod">
          <ac:chgData name="Walid Amro" userId="905df89b-28d8-4943-9387-4e15c612d1d4" providerId="ADAL" clId="{8456077E-4CE0-425F-9688-C65C69BCE87F}" dt="2022-01-31T17:04:38.515" v="395"/>
          <ac:picMkLst>
            <pc:docMk/>
            <pc:sldMk cId="2356064741" sldId="2076138413"/>
            <ac:picMk id="355" creationId="{D4E5E44D-D9C8-4DA3-A58B-E7C6D6151234}"/>
          </ac:picMkLst>
        </pc:picChg>
        <pc:picChg chg="mod">
          <ac:chgData name="Walid Amro" userId="905df89b-28d8-4943-9387-4e15c612d1d4" providerId="ADAL" clId="{8456077E-4CE0-425F-9688-C65C69BCE87F}" dt="2022-01-31T17:04:38.515" v="395"/>
          <ac:picMkLst>
            <pc:docMk/>
            <pc:sldMk cId="2356064741" sldId="2076138413"/>
            <ac:picMk id="356" creationId="{9F71E7F6-F2E8-4D66-AAE6-2FB77F10D429}"/>
          </ac:picMkLst>
        </pc:picChg>
        <pc:picChg chg="mod">
          <ac:chgData name="Walid Amro" userId="905df89b-28d8-4943-9387-4e15c612d1d4" providerId="ADAL" clId="{8456077E-4CE0-425F-9688-C65C69BCE87F}" dt="2022-01-31T17:04:38.515" v="395"/>
          <ac:picMkLst>
            <pc:docMk/>
            <pc:sldMk cId="2356064741" sldId="2076138413"/>
            <ac:picMk id="357" creationId="{8EB5EE44-37E8-4B7B-8D70-D9BF936C2B54}"/>
          </ac:picMkLst>
        </pc:picChg>
        <pc:picChg chg="mod topLvl">
          <ac:chgData name="Walid Amro" userId="905df89b-28d8-4943-9387-4e15c612d1d4" providerId="ADAL" clId="{8456077E-4CE0-425F-9688-C65C69BCE87F}" dt="2022-01-31T17:06:35.467" v="413" actId="165"/>
          <ac:picMkLst>
            <pc:docMk/>
            <pc:sldMk cId="2356064741" sldId="2076138413"/>
            <ac:picMk id="362" creationId="{6321C7D8-84F5-4CB5-BEB9-634D6F61BCD2}"/>
          </ac:picMkLst>
        </pc:picChg>
        <pc:picChg chg="mod topLvl">
          <ac:chgData name="Walid Amro" userId="905df89b-28d8-4943-9387-4e15c612d1d4" providerId="ADAL" clId="{8456077E-4CE0-425F-9688-C65C69BCE87F}" dt="2022-01-31T17:06:35.467" v="413" actId="165"/>
          <ac:picMkLst>
            <pc:docMk/>
            <pc:sldMk cId="2356064741" sldId="2076138413"/>
            <ac:picMk id="363" creationId="{375DEBC9-A8AF-482F-BAF4-C21757CD5674}"/>
          </ac:picMkLst>
        </pc:picChg>
        <pc:picChg chg="del mod topLvl">
          <ac:chgData name="Walid Amro" userId="905df89b-28d8-4943-9387-4e15c612d1d4" providerId="ADAL" clId="{8456077E-4CE0-425F-9688-C65C69BCE87F}" dt="2022-01-31T17:07:14.847" v="417" actId="478"/>
          <ac:picMkLst>
            <pc:docMk/>
            <pc:sldMk cId="2356064741" sldId="2076138413"/>
            <ac:picMk id="364" creationId="{3381502B-649B-4174-A5AB-8C2BE888525B}"/>
          </ac:picMkLst>
        </pc:picChg>
        <pc:picChg chg="del mod topLvl">
          <ac:chgData name="Walid Amro" userId="905df89b-28d8-4943-9387-4e15c612d1d4" providerId="ADAL" clId="{8456077E-4CE0-425F-9688-C65C69BCE87F}" dt="2022-01-31T17:07:14.847" v="417" actId="478"/>
          <ac:picMkLst>
            <pc:docMk/>
            <pc:sldMk cId="2356064741" sldId="2076138413"/>
            <ac:picMk id="365" creationId="{7578395A-F100-4C7E-AAD8-5BEB7A8C21FE}"/>
          </ac:picMkLst>
        </pc:picChg>
        <pc:picChg chg="del mod topLvl">
          <ac:chgData name="Walid Amro" userId="905df89b-28d8-4943-9387-4e15c612d1d4" providerId="ADAL" clId="{8456077E-4CE0-425F-9688-C65C69BCE87F}" dt="2022-01-31T17:07:14.847" v="417" actId="478"/>
          <ac:picMkLst>
            <pc:docMk/>
            <pc:sldMk cId="2356064741" sldId="2076138413"/>
            <ac:picMk id="366" creationId="{8A76E3DB-0167-4086-935C-DAF0E0A2BEBF}"/>
          </ac:picMkLst>
        </pc:picChg>
        <pc:picChg chg="mod topLvl">
          <ac:chgData name="Walid Amro" userId="905df89b-28d8-4943-9387-4e15c612d1d4" providerId="ADAL" clId="{8456077E-4CE0-425F-9688-C65C69BCE87F}" dt="2022-01-31T17:06:41.851" v="414" actId="165"/>
          <ac:picMkLst>
            <pc:docMk/>
            <pc:sldMk cId="2356064741" sldId="2076138413"/>
            <ac:picMk id="367" creationId="{BADA06A5-43EC-49A9-9DF7-07DA5BC06B8F}"/>
          </ac:picMkLst>
        </pc:picChg>
        <pc:picChg chg="mod topLvl">
          <ac:chgData name="Walid Amro" userId="905df89b-28d8-4943-9387-4e15c612d1d4" providerId="ADAL" clId="{8456077E-4CE0-425F-9688-C65C69BCE87F}" dt="2022-01-31T17:06:41.851" v="414" actId="165"/>
          <ac:picMkLst>
            <pc:docMk/>
            <pc:sldMk cId="2356064741" sldId="2076138413"/>
            <ac:picMk id="368" creationId="{FE83EA76-5E2C-41BD-96CC-9E272F53952E}"/>
          </ac:picMkLst>
        </pc:picChg>
        <pc:picChg chg="del mod topLvl">
          <ac:chgData name="Walid Amro" userId="905df89b-28d8-4943-9387-4e15c612d1d4" providerId="ADAL" clId="{8456077E-4CE0-425F-9688-C65C69BCE87F}" dt="2022-01-31T17:07:14.847" v="417" actId="478"/>
          <ac:picMkLst>
            <pc:docMk/>
            <pc:sldMk cId="2356064741" sldId="2076138413"/>
            <ac:picMk id="369" creationId="{C2957302-F70D-4A7B-A5B6-022B51024E1C}"/>
          </ac:picMkLst>
        </pc:picChg>
        <pc:picChg chg="del mod topLvl">
          <ac:chgData name="Walid Amro" userId="905df89b-28d8-4943-9387-4e15c612d1d4" providerId="ADAL" clId="{8456077E-4CE0-425F-9688-C65C69BCE87F}" dt="2022-01-31T17:07:14.847" v="417" actId="478"/>
          <ac:picMkLst>
            <pc:docMk/>
            <pc:sldMk cId="2356064741" sldId="2076138413"/>
            <ac:picMk id="370" creationId="{DC9EC25E-5B7B-475A-87BE-0DF8EA519902}"/>
          </ac:picMkLst>
        </pc:picChg>
        <pc:picChg chg="del mod topLvl">
          <ac:chgData name="Walid Amro" userId="905df89b-28d8-4943-9387-4e15c612d1d4" providerId="ADAL" clId="{8456077E-4CE0-425F-9688-C65C69BCE87F}" dt="2022-01-31T17:07:14.847" v="417" actId="478"/>
          <ac:picMkLst>
            <pc:docMk/>
            <pc:sldMk cId="2356064741" sldId="2076138413"/>
            <ac:picMk id="371" creationId="{A12939ED-D7F5-4C26-AFB5-6E849EF13E25}"/>
          </ac:picMkLst>
        </pc:picChg>
        <pc:picChg chg="mod topLvl">
          <ac:chgData name="Walid Amro" userId="905df89b-28d8-4943-9387-4e15c612d1d4" providerId="ADAL" clId="{8456077E-4CE0-425F-9688-C65C69BCE87F}" dt="2022-01-31T17:06:25.846" v="411" actId="165"/>
          <ac:picMkLst>
            <pc:docMk/>
            <pc:sldMk cId="2356064741" sldId="2076138413"/>
            <ac:picMk id="374" creationId="{0915840E-AA1B-4F5E-A969-D744B0163A1B}"/>
          </ac:picMkLst>
        </pc:picChg>
        <pc:picChg chg="mod topLvl">
          <ac:chgData name="Walid Amro" userId="905df89b-28d8-4943-9387-4e15c612d1d4" providerId="ADAL" clId="{8456077E-4CE0-425F-9688-C65C69BCE87F}" dt="2022-01-31T17:06:25.846" v="411" actId="165"/>
          <ac:picMkLst>
            <pc:docMk/>
            <pc:sldMk cId="2356064741" sldId="2076138413"/>
            <ac:picMk id="375" creationId="{8BFBF95A-484F-4997-B4D3-FE506A210848}"/>
          </ac:picMkLst>
        </pc:picChg>
        <pc:picChg chg="del mod topLvl">
          <ac:chgData name="Walid Amro" userId="905df89b-28d8-4943-9387-4e15c612d1d4" providerId="ADAL" clId="{8456077E-4CE0-425F-9688-C65C69BCE87F}" dt="2022-01-31T17:07:14.847" v="417" actId="478"/>
          <ac:picMkLst>
            <pc:docMk/>
            <pc:sldMk cId="2356064741" sldId="2076138413"/>
            <ac:picMk id="376" creationId="{A40E5D62-3CE9-4D24-A41B-2B294A5E36B5}"/>
          </ac:picMkLst>
        </pc:picChg>
        <pc:picChg chg="del mod topLvl">
          <ac:chgData name="Walid Amro" userId="905df89b-28d8-4943-9387-4e15c612d1d4" providerId="ADAL" clId="{8456077E-4CE0-425F-9688-C65C69BCE87F}" dt="2022-01-31T17:07:14.847" v="417" actId="478"/>
          <ac:picMkLst>
            <pc:docMk/>
            <pc:sldMk cId="2356064741" sldId="2076138413"/>
            <ac:picMk id="377" creationId="{75D7B18E-118F-4E0E-BAF4-C2C293F9A7CD}"/>
          </ac:picMkLst>
        </pc:picChg>
        <pc:picChg chg="del mod topLvl">
          <ac:chgData name="Walid Amro" userId="905df89b-28d8-4943-9387-4e15c612d1d4" providerId="ADAL" clId="{8456077E-4CE0-425F-9688-C65C69BCE87F}" dt="2022-01-31T17:07:14.847" v="417" actId="478"/>
          <ac:picMkLst>
            <pc:docMk/>
            <pc:sldMk cId="2356064741" sldId="2076138413"/>
            <ac:picMk id="378" creationId="{0014A8BC-666F-4DB9-902B-2C14FD01BBBC}"/>
          </ac:picMkLst>
        </pc:picChg>
        <pc:picChg chg="mod topLvl">
          <ac:chgData name="Walid Amro" userId="905df89b-28d8-4943-9387-4e15c612d1d4" providerId="ADAL" clId="{8456077E-4CE0-425F-9688-C65C69BCE87F}" dt="2022-01-31T17:06:30.951" v="412" actId="165"/>
          <ac:picMkLst>
            <pc:docMk/>
            <pc:sldMk cId="2356064741" sldId="2076138413"/>
            <ac:picMk id="379" creationId="{12572843-162A-482D-B963-8AEDF349447C}"/>
          </ac:picMkLst>
        </pc:picChg>
        <pc:picChg chg="mod topLvl">
          <ac:chgData name="Walid Amro" userId="905df89b-28d8-4943-9387-4e15c612d1d4" providerId="ADAL" clId="{8456077E-4CE0-425F-9688-C65C69BCE87F}" dt="2022-01-31T17:06:30.951" v="412" actId="165"/>
          <ac:picMkLst>
            <pc:docMk/>
            <pc:sldMk cId="2356064741" sldId="2076138413"/>
            <ac:picMk id="380" creationId="{F2AEF4C8-ED36-459C-A15C-9B6EB2ACEB69}"/>
          </ac:picMkLst>
        </pc:picChg>
        <pc:picChg chg="del mod topLvl">
          <ac:chgData name="Walid Amro" userId="905df89b-28d8-4943-9387-4e15c612d1d4" providerId="ADAL" clId="{8456077E-4CE0-425F-9688-C65C69BCE87F}" dt="2022-01-31T17:07:14.847" v="417" actId="478"/>
          <ac:picMkLst>
            <pc:docMk/>
            <pc:sldMk cId="2356064741" sldId="2076138413"/>
            <ac:picMk id="381" creationId="{98DBDF0D-26FE-4B46-BA18-2CC74DEAB820}"/>
          </ac:picMkLst>
        </pc:picChg>
        <pc:picChg chg="del mod topLvl">
          <ac:chgData name="Walid Amro" userId="905df89b-28d8-4943-9387-4e15c612d1d4" providerId="ADAL" clId="{8456077E-4CE0-425F-9688-C65C69BCE87F}" dt="2022-01-31T17:07:14.847" v="417" actId="478"/>
          <ac:picMkLst>
            <pc:docMk/>
            <pc:sldMk cId="2356064741" sldId="2076138413"/>
            <ac:picMk id="382" creationId="{B8834DF2-8E58-4A8A-A88A-702EB45787A0}"/>
          </ac:picMkLst>
        </pc:picChg>
        <pc:picChg chg="del mod topLvl">
          <ac:chgData name="Walid Amro" userId="905df89b-28d8-4943-9387-4e15c612d1d4" providerId="ADAL" clId="{8456077E-4CE0-425F-9688-C65C69BCE87F}" dt="2022-01-31T17:07:14.847" v="417" actId="478"/>
          <ac:picMkLst>
            <pc:docMk/>
            <pc:sldMk cId="2356064741" sldId="2076138413"/>
            <ac:picMk id="383" creationId="{4A49A289-0900-4082-9195-7F6E0F139212}"/>
          </ac:picMkLst>
        </pc:picChg>
        <pc:picChg chg="mod">
          <ac:chgData name="Walid Amro" userId="905df89b-28d8-4943-9387-4e15c612d1d4" providerId="ADAL" clId="{8456077E-4CE0-425F-9688-C65C69BCE87F}" dt="2022-01-31T17:07:43.920" v="421"/>
          <ac:picMkLst>
            <pc:docMk/>
            <pc:sldMk cId="2356064741" sldId="2076138413"/>
            <ac:picMk id="385" creationId="{766D8D7B-4985-4DD4-B94C-0B9F5906BDF1}"/>
          </ac:picMkLst>
        </pc:picChg>
        <pc:picChg chg="mod">
          <ac:chgData name="Walid Amro" userId="905df89b-28d8-4943-9387-4e15c612d1d4" providerId="ADAL" clId="{8456077E-4CE0-425F-9688-C65C69BCE87F}" dt="2022-01-31T17:07:43.920" v="421"/>
          <ac:picMkLst>
            <pc:docMk/>
            <pc:sldMk cId="2356064741" sldId="2076138413"/>
            <ac:picMk id="386" creationId="{C7DD9289-EFDF-4A66-9BC3-8F9952059766}"/>
          </ac:picMkLst>
        </pc:picChg>
        <pc:picChg chg="mod">
          <ac:chgData name="Walid Amro" userId="905df89b-28d8-4943-9387-4e15c612d1d4" providerId="ADAL" clId="{8456077E-4CE0-425F-9688-C65C69BCE87F}" dt="2022-01-31T17:07:43.920" v="421"/>
          <ac:picMkLst>
            <pc:docMk/>
            <pc:sldMk cId="2356064741" sldId="2076138413"/>
            <ac:picMk id="387" creationId="{12858206-56B6-45E7-BD89-5646E4AAD665}"/>
          </ac:picMkLst>
        </pc:picChg>
        <pc:picChg chg="mod">
          <ac:chgData name="Walid Amro" userId="905df89b-28d8-4943-9387-4e15c612d1d4" providerId="ADAL" clId="{8456077E-4CE0-425F-9688-C65C69BCE87F}" dt="2022-01-31T17:07:43.920" v="421"/>
          <ac:picMkLst>
            <pc:docMk/>
            <pc:sldMk cId="2356064741" sldId="2076138413"/>
            <ac:picMk id="388" creationId="{1E663526-3B24-4DC6-992F-8C15D66237A0}"/>
          </ac:picMkLst>
        </pc:picChg>
        <pc:picChg chg="mod">
          <ac:chgData name="Walid Amro" userId="905df89b-28d8-4943-9387-4e15c612d1d4" providerId="ADAL" clId="{8456077E-4CE0-425F-9688-C65C69BCE87F}" dt="2022-01-31T17:07:43.920" v="421"/>
          <ac:picMkLst>
            <pc:docMk/>
            <pc:sldMk cId="2356064741" sldId="2076138413"/>
            <ac:picMk id="390" creationId="{E68FE045-CE41-4DB7-88E9-F896CD6C7D2D}"/>
          </ac:picMkLst>
        </pc:picChg>
        <pc:picChg chg="mod">
          <ac:chgData name="Walid Amro" userId="905df89b-28d8-4943-9387-4e15c612d1d4" providerId="ADAL" clId="{8456077E-4CE0-425F-9688-C65C69BCE87F}" dt="2022-01-31T17:07:43.920" v="421"/>
          <ac:picMkLst>
            <pc:docMk/>
            <pc:sldMk cId="2356064741" sldId="2076138413"/>
            <ac:picMk id="391" creationId="{CB0D71EC-0277-4540-830E-73BD0D63CD84}"/>
          </ac:picMkLst>
        </pc:picChg>
        <pc:picChg chg="mod">
          <ac:chgData name="Walid Amro" userId="905df89b-28d8-4943-9387-4e15c612d1d4" providerId="ADAL" clId="{8456077E-4CE0-425F-9688-C65C69BCE87F}" dt="2022-01-31T17:07:43.920" v="421"/>
          <ac:picMkLst>
            <pc:docMk/>
            <pc:sldMk cId="2356064741" sldId="2076138413"/>
            <ac:picMk id="392" creationId="{9C3A0990-FA77-4845-9C5C-5A9FF3FF26A5}"/>
          </ac:picMkLst>
        </pc:picChg>
        <pc:picChg chg="mod">
          <ac:chgData name="Walid Amro" userId="905df89b-28d8-4943-9387-4e15c612d1d4" providerId="ADAL" clId="{8456077E-4CE0-425F-9688-C65C69BCE87F}" dt="2022-01-31T17:07:43.920" v="421"/>
          <ac:picMkLst>
            <pc:docMk/>
            <pc:sldMk cId="2356064741" sldId="2076138413"/>
            <ac:picMk id="393" creationId="{86BDC3A3-3818-4D59-B49C-0CCA0698616E}"/>
          </ac:picMkLst>
        </pc:picChg>
        <pc:picChg chg="mod">
          <ac:chgData name="Walid Amro" userId="905df89b-28d8-4943-9387-4e15c612d1d4" providerId="ADAL" clId="{8456077E-4CE0-425F-9688-C65C69BCE87F}" dt="2022-01-31T17:08:16.014" v="425"/>
          <ac:picMkLst>
            <pc:docMk/>
            <pc:sldMk cId="2356064741" sldId="2076138413"/>
            <ac:picMk id="395" creationId="{F59CCF96-C412-4D1A-87B9-EDC6071EEA53}"/>
          </ac:picMkLst>
        </pc:picChg>
        <pc:picChg chg="mod">
          <ac:chgData name="Walid Amro" userId="905df89b-28d8-4943-9387-4e15c612d1d4" providerId="ADAL" clId="{8456077E-4CE0-425F-9688-C65C69BCE87F}" dt="2022-01-31T17:08:16.014" v="425"/>
          <ac:picMkLst>
            <pc:docMk/>
            <pc:sldMk cId="2356064741" sldId="2076138413"/>
            <ac:picMk id="396" creationId="{F05E7210-612B-404C-86A5-B264657E8B0B}"/>
          </ac:picMkLst>
        </pc:picChg>
        <pc:picChg chg="mod">
          <ac:chgData name="Walid Amro" userId="905df89b-28d8-4943-9387-4e15c612d1d4" providerId="ADAL" clId="{8456077E-4CE0-425F-9688-C65C69BCE87F}" dt="2022-01-31T17:08:16.014" v="425"/>
          <ac:picMkLst>
            <pc:docMk/>
            <pc:sldMk cId="2356064741" sldId="2076138413"/>
            <ac:picMk id="397" creationId="{50A1D98F-7AAA-4877-B5F4-49A2DC320D51}"/>
          </ac:picMkLst>
        </pc:picChg>
        <pc:picChg chg="mod">
          <ac:chgData name="Walid Amro" userId="905df89b-28d8-4943-9387-4e15c612d1d4" providerId="ADAL" clId="{8456077E-4CE0-425F-9688-C65C69BCE87F}" dt="2022-01-31T17:08:16.014" v="425"/>
          <ac:picMkLst>
            <pc:docMk/>
            <pc:sldMk cId="2356064741" sldId="2076138413"/>
            <ac:picMk id="398" creationId="{AC021DD1-A932-4B2C-9382-FE6B82314EF2}"/>
          </ac:picMkLst>
        </pc:picChg>
        <pc:picChg chg="mod">
          <ac:chgData name="Walid Amro" userId="905df89b-28d8-4943-9387-4e15c612d1d4" providerId="ADAL" clId="{8456077E-4CE0-425F-9688-C65C69BCE87F}" dt="2022-01-31T17:08:45.905" v="427"/>
          <ac:picMkLst>
            <pc:docMk/>
            <pc:sldMk cId="2356064741" sldId="2076138413"/>
            <ac:picMk id="400" creationId="{EE33F5DD-94C1-41EF-B0AE-F7502613E9E9}"/>
          </ac:picMkLst>
        </pc:picChg>
        <pc:picChg chg="mod">
          <ac:chgData name="Walid Amro" userId="905df89b-28d8-4943-9387-4e15c612d1d4" providerId="ADAL" clId="{8456077E-4CE0-425F-9688-C65C69BCE87F}" dt="2022-01-31T17:08:45.905" v="427"/>
          <ac:picMkLst>
            <pc:docMk/>
            <pc:sldMk cId="2356064741" sldId="2076138413"/>
            <ac:picMk id="401" creationId="{9AE6D57D-78A6-4DEC-8315-25820DC184D7}"/>
          </ac:picMkLst>
        </pc:picChg>
        <pc:picChg chg="mod">
          <ac:chgData name="Walid Amro" userId="905df89b-28d8-4943-9387-4e15c612d1d4" providerId="ADAL" clId="{8456077E-4CE0-425F-9688-C65C69BCE87F}" dt="2022-01-31T17:08:45.905" v="427"/>
          <ac:picMkLst>
            <pc:docMk/>
            <pc:sldMk cId="2356064741" sldId="2076138413"/>
            <ac:picMk id="402" creationId="{70E1A726-240B-4C5F-AF2C-91BDD4685210}"/>
          </ac:picMkLst>
        </pc:picChg>
        <pc:picChg chg="mod">
          <ac:chgData name="Walid Amro" userId="905df89b-28d8-4943-9387-4e15c612d1d4" providerId="ADAL" clId="{8456077E-4CE0-425F-9688-C65C69BCE87F}" dt="2022-01-31T17:08:45.905" v="427"/>
          <ac:picMkLst>
            <pc:docMk/>
            <pc:sldMk cId="2356064741" sldId="2076138413"/>
            <ac:picMk id="403" creationId="{EABDB98D-EEEF-4A6E-AA7D-8BFC54A744AF}"/>
          </ac:picMkLst>
        </pc:picChg>
        <pc:picChg chg="mod">
          <ac:chgData name="Walid Amro" userId="905df89b-28d8-4943-9387-4e15c612d1d4" providerId="ADAL" clId="{8456077E-4CE0-425F-9688-C65C69BCE87F}" dt="2022-01-31T17:09:37.907" v="434"/>
          <ac:picMkLst>
            <pc:docMk/>
            <pc:sldMk cId="2356064741" sldId="2076138413"/>
            <ac:picMk id="405" creationId="{BAE80852-F31E-4119-9977-138C3063A54A}"/>
          </ac:picMkLst>
        </pc:picChg>
        <pc:picChg chg="mod">
          <ac:chgData name="Walid Amro" userId="905df89b-28d8-4943-9387-4e15c612d1d4" providerId="ADAL" clId="{8456077E-4CE0-425F-9688-C65C69BCE87F}" dt="2022-01-31T17:09:37.907" v="434"/>
          <ac:picMkLst>
            <pc:docMk/>
            <pc:sldMk cId="2356064741" sldId="2076138413"/>
            <ac:picMk id="406" creationId="{81D405E0-0F1A-4106-8AD9-1C53AC634950}"/>
          </ac:picMkLst>
        </pc:picChg>
        <pc:picChg chg="mod">
          <ac:chgData name="Walid Amro" userId="905df89b-28d8-4943-9387-4e15c612d1d4" providerId="ADAL" clId="{8456077E-4CE0-425F-9688-C65C69BCE87F}" dt="2022-01-31T17:09:37.907" v="434"/>
          <ac:picMkLst>
            <pc:docMk/>
            <pc:sldMk cId="2356064741" sldId="2076138413"/>
            <ac:picMk id="407" creationId="{3EAEDE89-948C-49DF-A7B5-9991E665912B}"/>
          </ac:picMkLst>
        </pc:picChg>
        <pc:picChg chg="mod">
          <ac:chgData name="Walid Amro" userId="905df89b-28d8-4943-9387-4e15c612d1d4" providerId="ADAL" clId="{8456077E-4CE0-425F-9688-C65C69BCE87F}" dt="2022-01-31T17:09:37.907" v="434"/>
          <ac:picMkLst>
            <pc:docMk/>
            <pc:sldMk cId="2356064741" sldId="2076138413"/>
            <ac:picMk id="408" creationId="{B076E2C7-D676-49DD-A1A5-7F79F253B113}"/>
          </ac:picMkLst>
        </pc:picChg>
        <pc:picChg chg="mod topLvl">
          <ac:chgData name="Walid Amro" userId="905df89b-28d8-4943-9387-4e15c612d1d4" providerId="ADAL" clId="{8456077E-4CE0-425F-9688-C65C69BCE87F}" dt="2022-01-31T17:25:58.946" v="537" actId="165"/>
          <ac:picMkLst>
            <pc:docMk/>
            <pc:sldMk cId="2356064741" sldId="2076138413"/>
            <ac:picMk id="413" creationId="{1FEBC28A-7B06-4B85-9DAF-F9188B6D5522}"/>
          </ac:picMkLst>
        </pc:picChg>
        <pc:picChg chg="del mod topLvl">
          <ac:chgData name="Walid Amro" userId="905df89b-28d8-4943-9387-4e15c612d1d4" providerId="ADAL" clId="{8456077E-4CE0-425F-9688-C65C69BCE87F}" dt="2022-01-31T17:24:04.147" v="520" actId="478"/>
          <ac:picMkLst>
            <pc:docMk/>
            <pc:sldMk cId="2356064741" sldId="2076138413"/>
            <ac:picMk id="414" creationId="{A49FB945-B8F8-43E3-886B-E2466C297283}"/>
          </ac:picMkLst>
        </pc:picChg>
        <pc:picChg chg="del mod topLvl">
          <ac:chgData name="Walid Amro" userId="905df89b-28d8-4943-9387-4e15c612d1d4" providerId="ADAL" clId="{8456077E-4CE0-425F-9688-C65C69BCE87F}" dt="2022-01-31T17:11:36.608" v="451" actId="478"/>
          <ac:picMkLst>
            <pc:docMk/>
            <pc:sldMk cId="2356064741" sldId="2076138413"/>
            <ac:picMk id="415" creationId="{4EF5E1C3-01AF-441E-8C0D-6B387B734103}"/>
          </ac:picMkLst>
        </pc:picChg>
        <pc:picChg chg="del mod topLvl">
          <ac:chgData name="Walid Amro" userId="905df89b-28d8-4943-9387-4e15c612d1d4" providerId="ADAL" clId="{8456077E-4CE0-425F-9688-C65C69BCE87F}" dt="2022-01-31T17:11:34.187" v="449" actId="478"/>
          <ac:picMkLst>
            <pc:docMk/>
            <pc:sldMk cId="2356064741" sldId="2076138413"/>
            <ac:picMk id="416" creationId="{0CC8F7CB-03FB-46E0-9FD4-AF4A81C2BBC3}"/>
          </ac:picMkLst>
        </pc:picChg>
        <pc:picChg chg="mod topLvl">
          <ac:chgData name="Walid Amro" userId="905df89b-28d8-4943-9387-4e15c612d1d4" providerId="ADAL" clId="{8456077E-4CE0-425F-9688-C65C69BCE87F}" dt="2022-01-31T17:25:58.946" v="537" actId="165"/>
          <ac:picMkLst>
            <pc:docMk/>
            <pc:sldMk cId="2356064741" sldId="2076138413"/>
            <ac:picMk id="417" creationId="{9B8B11EB-7344-4EAB-9794-950B32E794BC}"/>
          </ac:picMkLst>
        </pc:picChg>
        <pc:picChg chg="mod topLvl">
          <ac:chgData name="Walid Amro" userId="905df89b-28d8-4943-9387-4e15c612d1d4" providerId="ADAL" clId="{8456077E-4CE0-425F-9688-C65C69BCE87F}" dt="2022-01-31T17:25:58.946" v="537" actId="165"/>
          <ac:picMkLst>
            <pc:docMk/>
            <pc:sldMk cId="2356064741" sldId="2076138413"/>
            <ac:picMk id="418" creationId="{377E48F5-7602-40E3-8E3F-64679522A873}"/>
          </ac:picMkLst>
        </pc:picChg>
        <pc:picChg chg="del mod topLvl">
          <ac:chgData name="Walid Amro" userId="905df89b-28d8-4943-9387-4e15c612d1d4" providerId="ADAL" clId="{8456077E-4CE0-425F-9688-C65C69BCE87F}" dt="2022-01-31T17:11:37.463" v="452" actId="478"/>
          <ac:picMkLst>
            <pc:docMk/>
            <pc:sldMk cId="2356064741" sldId="2076138413"/>
            <ac:picMk id="419" creationId="{384DEBDB-2A3F-4A47-B870-2B818438F370}"/>
          </ac:picMkLst>
        </pc:picChg>
        <pc:picChg chg="del mod topLvl">
          <ac:chgData name="Walid Amro" userId="905df89b-28d8-4943-9387-4e15c612d1d4" providerId="ADAL" clId="{8456077E-4CE0-425F-9688-C65C69BCE87F}" dt="2022-01-31T17:11:35.551" v="450" actId="478"/>
          <ac:picMkLst>
            <pc:docMk/>
            <pc:sldMk cId="2356064741" sldId="2076138413"/>
            <ac:picMk id="420" creationId="{5B5BF395-650F-4B14-9547-26354487BFFF}"/>
          </ac:picMkLst>
        </pc:picChg>
        <pc:picChg chg="mod">
          <ac:chgData name="Walid Amro" userId="905df89b-28d8-4943-9387-4e15c612d1d4" providerId="ADAL" clId="{8456077E-4CE0-425F-9688-C65C69BCE87F}" dt="2022-01-31T17:17:45.752" v="468"/>
          <ac:picMkLst>
            <pc:docMk/>
            <pc:sldMk cId="2356064741" sldId="2076138413"/>
            <ac:picMk id="425" creationId="{C5BFD000-AECB-4BF2-97AF-21F5CB28F20E}"/>
          </ac:picMkLst>
        </pc:picChg>
        <pc:picChg chg="mod">
          <ac:chgData name="Walid Amro" userId="905df89b-28d8-4943-9387-4e15c612d1d4" providerId="ADAL" clId="{8456077E-4CE0-425F-9688-C65C69BCE87F}" dt="2022-01-31T17:17:45.752" v="468"/>
          <ac:picMkLst>
            <pc:docMk/>
            <pc:sldMk cId="2356064741" sldId="2076138413"/>
            <ac:picMk id="426" creationId="{5357A1D3-C824-47F2-A34F-7ABED67AD01A}"/>
          </ac:picMkLst>
        </pc:picChg>
        <pc:picChg chg="mod">
          <ac:chgData name="Walid Amro" userId="905df89b-28d8-4943-9387-4e15c612d1d4" providerId="ADAL" clId="{8456077E-4CE0-425F-9688-C65C69BCE87F}" dt="2022-01-31T17:17:45.752" v="468"/>
          <ac:picMkLst>
            <pc:docMk/>
            <pc:sldMk cId="2356064741" sldId="2076138413"/>
            <ac:picMk id="427" creationId="{7EA16D9A-041C-418E-8981-6BF31DBB2643}"/>
          </ac:picMkLst>
        </pc:picChg>
        <pc:picChg chg="mod">
          <ac:chgData name="Walid Amro" userId="905df89b-28d8-4943-9387-4e15c612d1d4" providerId="ADAL" clId="{8456077E-4CE0-425F-9688-C65C69BCE87F}" dt="2022-01-31T17:17:45.752" v="468"/>
          <ac:picMkLst>
            <pc:docMk/>
            <pc:sldMk cId="2356064741" sldId="2076138413"/>
            <ac:picMk id="428" creationId="{D569AC34-6750-4C08-9454-73E062DD25FE}"/>
          </ac:picMkLst>
        </pc:picChg>
        <pc:picChg chg="mod">
          <ac:chgData name="Walid Amro" userId="905df89b-28d8-4943-9387-4e15c612d1d4" providerId="ADAL" clId="{8456077E-4CE0-425F-9688-C65C69BCE87F}" dt="2022-01-31T17:17:45.752" v="468"/>
          <ac:picMkLst>
            <pc:docMk/>
            <pc:sldMk cId="2356064741" sldId="2076138413"/>
            <ac:picMk id="429" creationId="{A8AAFD21-5B93-4FE4-8EFC-24A3414DC301}"/>
          </ac:picMkLst>
        </pc:picChg>
        <pc:picChg chg="mod">
          <ac:chgData name="Walid Amro" userId="905df89b-28d8-4943-9387-4e15c612d1d4" providerId="ADAL" clId="{8456077E-4CE0-425F-9688-C65C69BCE87F}" dt="2022-01-31T17:17:45.752" v="468"/>
          <ac:picMkLst>
            <pc:docMk/>
            <pc:sldMk cId="2356064741" sldId="2076138413"/>
            <ac:picMk id="430" creationId="{FCA930C6-2A9F-42F8-9BB3-E3412201C9CF}"/>
          </ac:picMkLst>
        </pc:picChg>
        <pc:picChg chg="mod">
          <ac:chgData name="Walid Amro" userId="905df89b-28d8-4943-9387-4e15c612d1d4" providerId="ADAL" clId="{8456077E-4CE0-425F-9688-C65C69BCE87F}" dt="2022-01-31T17:17:45.752" v="468"/>
          <ac:picMkLst>
            <pc:docMk/>
            <pc:sldMk cId="2356064741" sldId="2076138413"/>
            <ac:picMk id="431" creationId="{02C935FA-2138-4502-9E40-DD4A1291D20E}"/>
          </ac:picMkLst>
        </pc:picChg>
        <pc:picChg chg="mod">
          <ac:chgData name="Walid Amro" userId="905df89b-28d8-4943-9387-4e15c612d1d4" providerId="ADAL" clId="{8456077E-4CE0-425F-9688-C65C69BCE87F}" dt="2022-01-31T17:17:45.752" v="468"/>
          <ac:picMkLst>
            <pc:docMk/>
            <pc:sldMk cId="2356064741" sldId="2076138413"/>
            <ac:picMk id="432" creationId="{DA218B20-9BB2-4A37-A0D6-1E15EDF68BA3}"/>
          </ac:picMkLst>
        </pc:picChg>
        <pc:picChg chg="mod">
          <ac:chgData name="Walid Amro" userId="905df89b-28d8-4943-9387-4e15c612d1d4" providerId="ADAL" clId="{8456077E-4CE0-425F-9688-C65C69BCE87F}" dt="2022-01-31T17:17:51.224" v="470"/>
          <ac:picMkLst>
            <pc:docMk/>
            <pc:sldMk cId="2356064741" sldId="2076138413"/>
            <ac:picMk id="434" creationId="{A4EDCBCB-D424-4CF4-8FCD-4C963ED5A57F}"/>
          </ac:picMkLst>
        </pc:picChg>
        <pc:picChg chg="mod">
          <ac:chgData name="Walid Amro" userId="905df89b-28d8-4943-9387-4e15c612d1d4" providerId="ADAL" clId="{8456077E-4CE0-425F-9688-C65C69BCE87F}" dt="2022-01-31T17:17:51.224" v="470"/>
          <ac:picMkLst>
            <pc:docMk/>
            <pc:sldMk cId="2356064741" sldId="2076138413"/>
            <ac:picMk id="435" creationId="{AA609855-F768-4920-9CB7-48F47D4CBC91}"/>
          </ac:picMkLst>
        </pc:picChg>
        <pc:picChg chg="mod">
          <ac:chgData name="Walid Amro" userId="905df89b-28d8-4943-9387-4e15c612d1d4" providerId="ADAL" clId="{8456077E-4CE0-425F-9688-C65C69BCE87F}" dt="2022-01-31T17:17:51.224" v="470"/>
          <ac:picMkLst>
            <pc:docMk/>
            <pc:sldMk cId="2356064741" sldId="2076138413"/>
            <ac:picMk id="436" creationId="{5EE4AD4F-B268-4E36-BE32-448E4465A3D8}"/>
          </ac:picMkLst>
        </pc:picChg>
        <pc:picChg chg="mod">
          <ac:chgData name="Walid Amro" userId="905df89b-28d8-4943-9387-4e15c612d1d4" providerId="ADAL" clId="{8456077E-4CE0-425F-9688-C65C69BCE87F}" dt="2022-01-31T17:17:51.224" v="470"/>
          <ac:picMkLst>
            <pc:docMk/>
            <pc:sldMk cId="2356064741" sldId="2076138413"/>
            <ac:picMk id="437" creationId="{FFAD4AEB-A801-4275-AEE7-4A945B36B40D}"/>
          </ac:picMkLst>
        </pc:picChg>
        <pc:picChg chg="mod topLvl">
          <ac:chgData name="Walid Amro" userId="905df89b-28d8-4943-9387-4e15c612d1d4" providerId="ADAL" clId="{8456077E-4CE0-425F-9688-C65C69BCE87F}" dt="2022-01-31T17:18:26.046" v="476" actId="165"/>
          <ac:picMkLst>
            <pc:docMk/>
            <pc:sldMk cId="2356064741" sldId="2076138413"/>
            <ac:picMk id="439" creationId="{6CF5A46D-E020-4BF4-908E-F89FFB9B9AF4}"/>
          </ac:picMkLst>
        </pc:picChg>
        <pc:picChg chg="mod topLvl">
          <ac:chgData name="Walid Amro" userId="905df89b-28d8-4943-9387-4e15c612d1d4" providerId="ADAL" clId="{8456077E-4CE0-425F-9688-C65C69BCE87F}" dt="2022-01-31T17:18:26.046" v="476" actId="165"/>
          <ac:picMkLst>
            <pc:docMk/>
            <pc:sldMk cId="2356064741" sldId="2076138413"/>
            <ac:picMk id="440" creationId="{9FBF5F97-E4A5-472F-80EC-9BAC942400CC}"/>
          </ac:picMkLst>
        </pc:picChg>
        <pc:picChg chg="mod topLvl">
          <ac:chgData name="Walid Amro" userId="905df89b-28d8-4943-9387-4e15c612d1d4" providerId="ADAL" clId="{8456077E-4CE0-425F-9688-C65C69BCE87F}" dt="2022-01-31T17:18:26.046" v="476" actId="165"/>
          <ac:picMkLst>
            <pc:docMk/>
            <pc:sldMk cId="2356064741" sldId="2076138413"/>
            <ac:picMk id="441" creationId="{788909A7-C56D-4C78-B98B-1819D8BD5986}"/>
          </ac:picMkLst>
        </pc:picChg>
        <pc:picChg chg="del mod topLvl">
          <ac:chgData name="Walid Amro" userId="905df89b-28d8-4943-9387-4e15c612d1d4" providerId="ADAL" clId="{8456077E-4CE0-425F-9688-C65C69BCE87F}" dt="2022-01-31T17:18:30.639" v="477" actId="478"/>
          <ac:picMkLst>
            <pc:docMk/>
            <pc:sldMk cId="2356064741" sldId="2076138413"/>
            <ac:picMk id="442" creationId="{994AE86E-0471-459A-BB8F-D89456014A9C}"/>
          </ac:picMkLst>
        </pc:picChg>
        <pc:picChg chg="mod">
          <ac:chgData name="Walid Amro" userId="905df89b-28d8-4943-9387-4e15c612d1d4" providerId="ADAL" clId="{8456077E-4CE0-425F-9688-C65C69BCE87F}" dt="2022-01-31T17:18:38.739" v="479"/>
          <ac:picMkLst>
            <pc:docMk/>
            <pc:sldMk cId="2356064741" sldId="2076138413"/>
            <ac:picMk id="444" creationId="{7744B095-DBC9-4B49-A011-868A4FB2C32C}"/>
          </ac:picMkLst>
        </pc:picChg>
        <pc:picChg chg="mod">
          <ac:chgData name="Walid Amro" userId="905df89b-28d8-4943-9387-4e15c612d1d4" providerId="ADAL" clId="{8456077E-4CE0-425F-9688-C65C69BCE87F}" dt="2022-01-31T17:18:38.739" v="479"/>
          <ac:picMkLst>
            <pc:docMk/>
            <pc:sldMk cId="2356064741" sldId="2076138413"/>
            <ac:picMk id="445" creationId="{F1E767C5-7A17-4C54-B13E-7AA36265DEBC}"/>
          </ac:picMkLst>
        </pc:picChg>
        <pc:picChg chg="mod">
          <ac:chgData name="Walid Amro" userId="905df89b-28d8-4943-9387-4e15c612d1d4" providerId="ADAL" clId="{8456077E-4CE0-425F-9688-C65C69BCE87F}" dt="2022-01-31T17:18:38.739" v="479"/>
          <ac:picMkLst>
            <pc:docMk/>
            <pc:sldMk cId="2356064741" sldId="2076138413"/>
            <ac:picMk id="446" creationId="{E905BEEA-E1B0-41D5-9AAA-121969D5F2CF}"/>
          </ac:picMkLst>
        </pc:picChg>
        <pc:picChg chg="mod topLvl">
          <ac:chgData name="Walid Amro" userId="905df89b-28d8-4943-9387-4e15c612d1d4" providerId="ADAL" clId="{8456077E-4CE0-425F-9688-C65C69BCE87F}" dt="2022-01-31T17:32:27.908" v="575" actId="1076"/>
          <ac:picMkLst>
            <pc:docMk/>
            <pc:sldMk cId="2356064741" sldId="2076138413"/>
            <ac:picMk id="451" creationId="{B13494F8-69F0-42EB-BFE7-ED8698B9B506}"/>
          </ac:picMkLst>
        </pc:picChg>
        <pc:picChg chg="del mod">
          <ac:chgData name="Walid Amro" userId="905df89b-28d8-4943-9387-4e15c612d1d4" providerId="ADAL" clId="{8456077E-4CE0-425F-9688-C65C69BCE87F}" dt="2022-01-31T17:24:55.320" v="528" actId="478"/>
          <ac:picMkLst>
            <pc:docMk/>
            <pc:sldMk cId="2356064741" sldId="2076138413"/>
            <ac:picMk id="452" creationId="{C5FB4711-346B-444E-84C5-E700C287A482}"/>
          </ac:picMkLst>
        </pc:picChg>
        <pc:picChg chg="del mod">
          <ac:chgData name="Walid Amro" userId="905df89b-28d8-4943-9387-4e15c612d1d4" providerId="ADAL" clId="{8456077E-4CE0-425F-9688-C65C69BCE87F}" dt="2022-01-31T17:24:58.596" v="529" actId="478"/>
          <ac:picMkLst>
            <pc:docMk/>
            <pc:sldMk cId="2356064741" sldId="2076138413"/>
            <ac:picMk id="453" creationId="{9377799E-B25B-4A13-9833-0877DB052E4E}"/>
          </ac:picMkLst>
        </pc:picChg>
      </pc:sldChg>
      <pc:sldChg chg="modAnim">
        <pc:chgData name="Walid Amro" userId="905df89b-28d8-4943-9387-4e15c612d1d4" providerId="ADAL" clId="{8456077E-4CE0-425F-9688-C65C69BCE87F}" dt="2022-02-07T18:11:38.318" v="1490"/>
        <pc:sldMkLst>
          <pc:docMk/>
          <pc:sldMk cId="3387340258" sldId="2076138414"/>
        </pc:sldMkLst>
      </pc:sldChg>
      <pc:sldChg chg="modSp mod modShow">
        <pc:chgData name="Walid Amro" userId="905df89b-28d8-4943-9387-4e15c612d1d4" providerId="ADAL" clId="{8456077E-4CE0-425F-9688-C65C69BCE87F}" dt="2022-01-31T16:57:09.717" v="360" actId="729"/>
        <pc:sldMkLst>
          <pc:docMk/>
          <pc:sldMk cId="2859097791" sldId="2076138416"/>
        </pc:sldMkLst>
        <pc:spChg chg="mod">
          <ac:chgData name="Walid Amro" userId="905df89b-28d8-4943-9387-4e15c612d1d4" providerId="ADAL" clId="{8456077E-4CE0-425F-9688-C65C69BCE87F}" dt="2022-01-31T15:22:06.388" v="76" actId="20577"/>
          <ac:spMkLst>
            <pc:docMk/>
            <pc:sldMk cId="2859097791" sldId="2076138416"/>
            <ac:spMk id="17" creationId="{00000000-0000-0000-0000-000000000000}"/>
          </ac:spMkLst>
        </pc:spChg>
      </pc:sldChg>
      <pc:sldChg chg="addSp delSp modSp mod">
        <pc:chgData name="Walid Amro" userId="905df89b-28d8-4943-9387-4e15c612d1d4" providerId="ADAL" clId="{8456077E-4CE0-425F-9688-C65C69BCE87F}" dt="2022-01-31T16:25:05.974" v="165" actId="20577"/>
        <pc:sldMkLst>
          <pc:docMk/>
          <pc:sldMk cId="92773590" sldId="2076138468"/>
        </pc:sldMkLst>
        <pc:spChg chg="mod">
          <ac:chgData name="Walid Amro" userId="905df89b-28d8-4943-9387-4e15c612d1d4" providerId="ADAL" clId="{8456077E-4CE0-425F-9688-C65C69BCE87F}" dt="2022-01-31T16:22:04.028" v="97" actId="20577"/>
          <ac:spMkLst>
            <pc:docMk/>
            <pc:sldMk cId="92773590" sldId="2076138468"/>
            <ac:spMk id="3" creationId="{D2D5D6E4-6B8F-E04E-97F2-F97D7B33081A}"/>
          </ac:spMkLst>
        </pc:spChg>
        <pc:spChg chg="mod">
          <ac:chgData name="Walid Amro" userId="905df89b-28d8-4943-9387-4e15c612d1d4" providerId="ADAL" clId="{8456077E-4CE0-425F-9688-C65C69BCE87F}" dt="2022-01-31T16:22:17.373" v="114" actId="20577"/>
          <ac:spMkLst>
            <pc:docMk/>
            <pc:sldMk cId="92773590" sldId="2076138468"/>
            <ac:spMk id="4" creationId="{DC3EE3E9-3CDB-1140-9929-C6FA41835A90}"/>
          </ac:spMkLst>
        </pc:spChg>
        <pc:spChg chg="add del mod">
          <ac:chgData name="Walid Amro" userId="905df89b-28d8-4943-9387-4e15c612d1d4" providerId="ADAL" clId="{8456077E-4CE0-425F-9688-C65C69BCE87F}" dt="2022-01-31T16:21:48.973" v="86" actId="478"/>
          <ac:spMkLst>
            <pc:docMk/>
            <pc:sldMk cId="92773590" sldId="2076138468"/>
            <ac:spMk id="5" creationId="{C06F4912-1F77-4505-911B-7591CB4256D6}"/>
          </ac:spMkLst>
        </pc:spChg>
        <pc:spChg chg="add del mod">
          <ac:chgData name="Walid Amro" userId="905df89b-28d8-4943-9387-4e15c612d1d4" providerId="ADAL" clId="{8456077E-4CE0-425F-9688-C65C69BCE87F}" dt="2022-01-31T16:22:40.844" v="129" actId="20577"/>
          <ac:spMkLst>
            <pc:docMk/>
            <pc:sldMk cId="92773590" sldId="2076138468"/>
            <ac:spMk id="21" creationId="{C715A1A4-CD97-472A-896A-2D78E409FCD4}"/>
          </ac:spMkLst>
        </pc:spChg>
        <pc:spChg chg="mod">
          <ac:chgData name="Walid Amro" userId="905df89b-28d8-4943-9387-4e15c612d1d4" providerId="ADAL" clId="{8456077E-4CE0-425F-9688-C65C69BCE87F}" dt="2022-01-31T16:23:21.862" v="142" actId="20577"/>
          <ac:spMkLst>
            <pc:docMk/>
            <pc:sldMk cId="92773590" sldId="2076138468"/>
            <ac:spMk id="24" creationId="{F87043AA-A8C0-4436-A68C-066671263920}"/>
          </ac:spMkLst>
        </pc:spChg>
        <pc:spChg chg="mod">
          <ac:chgData name="Walid Amro" userId="905df89b-28d8-4943-9387-4e15c612d1d4" providerId="ADAL" clId="{8456077E-4CE0-425F-9688-C65C69BCE87F}" dt="2022-01-31T16:25:05.974" v="165" actId="20577"/>
          <ac:spMkLst>
            <pc:docMk/>
            <pc:sldMk cId="92773590" sldId="2076138468"/>
            <ac:spMk id="28" creationId="{6E5B1544-D3B5-43EE-9BF7-A49B31FDBA1D}"/>
          </ac:spMkLst>
        </pc:spChg>
        <pc:picChg chg="add mod">
          <ac:chgData name="Walid Amro" userId="905df89b-28d8-4943-9387-4e15c612d1d4" providerId="ADAL" clId="{8456077E-4CE0-425F-9688-C65C69BCE87F}" dt="2022-01-31T16:21:52.471" v="87" actId="1076"/>
          <ac:picMkLst>
            <pc:docMk/>
            <pc:sldMk cId="92773590" sldId="2076138468"/>
            <ac:picMk id="6" creationId="{BDA881A8-944A-4A1C-98D5-833417D83B91}"/>
          </ac:picMkLst>
        </pc:picChg>
        <pc:picChg chg="del">
          <ac:chgData name="Walid Amro" userId="905df89b-28d8-4943-9387-4e15c612d1d4" providerId="ADAL" clId="{8456077E-4CE0-425F-9688-C65C69BCE87F}" dt="2022-01-31T16:21:35.700" v="83" actId="478"/>
          <ac:picMkLst>
            <pc:docMk/>
            <pc:sldMk cId="92773590" sldId="2076138468"/>
            <ac:picMk id="18" creationId="{D37984C8-873D-6347-A136-27C9C5B2524F}"/>
          </ac:picMkLst>
        </pc:picChg>
      </pc:sldChg>
      <pc:sldChg chg="modSp mod">
        <pc:chgData name="Walid Amro" userId="905df89b-28d8-4943-9387-4e15c612d1d4" providerId="ADAL" clId="{8456077E-4CE0-425F-9688-C65C69BCE87F}" dt="2022-01-31T15:25:54.947" v="82" actId="403"/>
        <pc:sldMkLst>
          <pc:docMk/>
          <pc:sldMk cId="2719624178" sldId="2076138472"/>
        </pc:sldMkLst>
        <pc:spChg chg="mod">
          <ac:chgData name="Walid Amro" userId="905df89b-28d8-4943-9387-4e15c612d1d4" providerId="ADAL" clId="{8456077E-4CE0-425F-9688-C65C69BCE87F}" dt="2022-01-31T15:25:54.947" v="82" actId="403"/>
          <ac:spMkLst>
            <pc:docMk/>
            <pc:sldMk cId="2719624178" sldId="2076138472"/>
            <ac:spMk id="8" creationId="{56559FDE-9FF4-4EC7-BB59-29C1760756A8}"/>
          </ac:spMkLst>
        </pc:spChg>
      </pc:sldChg>
      <pc:sldChg chg="modSp modAnim">
        <pc:chgData name="Walid Amro" userId="905df89b-28d8-4943-9387-4e15c612d1d4" providerId="ADAL" clId="{8456077E-4CE0-425F-9688-C65C69BCE87F}" dt="2022-02-07T16:28:00.556" v="1366" actId="20577"/>
        <pc:sldMkLst>
          <pc:docMk/>
          <pc:sldMk cId="2855737020" sldId="2076138475"/>
        </pc:sldMkLst>
        <pc:spChg chg="mod">
          <ac:chgData name="Walid Amro" userId="905df89b-28d8-4943-9387-4e15c612d1d4" providerId="ADAL" clId="{8456077E-4CE0-425F-9688-C65C69BCE87F}" dt="2022-02-07T16:28:00.556" v="1366" actId="20577"/>
          <ac:spMkLst>
            <pc:docMk/>
            <pc:sldMk cId="2855737020" sldId="2076138475"/>
            <ac:spMk id="6" creationId="{00000000-0000-0000-0000-000000000000}"/>
          </ac:spMkLst>
        </pc:spChg>
      </pc:sldChg>
      <pc:sldChg chg="addSp delSp modSp del mod">
        <pc:chgData name="Walid Amro" userId="905df89b-28d8-4943-9387-4e15c612d1d4" providerId="ADAL" clId="{8456077E-4CE0-425F-9688-C65C69BCE87F}" dt="2022-02-07T02:00:21.691" v="1259" actId="2696"/>
        <pc:sldMkLst>
          <pc:docMk/>
          <pc:sldMk cId="3852294037" sldId="2076138476"/>
        </pc:sldMkLst>
        <pc:picChg chg="add del mod">
          <ac:chgData name="Walid Amro" userId="905df89b-28d8-4943-9387-4e15c612d1d4" providerId="ADAL" clId="{8456077E-4CE0-425F-9688-C65C69BCE87F}" dt="2022-02-06T14:54:24.951" v="634" actId="478"/>
          <ac:picMkLst>
            <pc:docMk/>
            <pc:sldMk cId="3852294037" sldId="2076138476"/>
            <ac:picMk id="3" creationId="{D358FA37-4AC8-41F9-80E2-513EF6FF1F95}"/>
          </ac:picMkLst>
        </pc:picChg>
        <pc:picChg chg="del">
          <ac:chgData name="Walid Amro" userId="905df89b-28d8-4943-9387-4e15c612d1d4" providerId="ADAL" clId="{8456077E-4CE0-425F-9688-C65C69BCE87F}" dt="2022-02-06T14:52:39.223" v="631" actId="478"/>
          <ac:picMkLst>
            <pc:docMk/>
            <pc:sldMk cId="3852294037" sldId="2076138476"/>
            <ac:picMk id="8" creationId="{8DABBD07-C9D6-422E-AC13-BF9BB15D08F6}"/>
          </ac:picMkLst>
        </pc:picChg>
      </pc:sldChg>
      <pc:sldChg chg="add mod modShow">
        <pc:chgData name="Walid Amro" userId="905df89b-28d8-4943-9387-4e15c612d1d4" providerId="ADAL" clId="{8456077E-4CE0-425F-9688-C65C69BCE87F}" dt="2022-01-31T16:25:25.375" v="166" actId="729"/>
        <pc:sldMkLst>
          <pc:docMk/>
          <pc:sldMk cId="416298072" sldId="2076138477"/>
        </pc:sldMkLst>
      </pc:sldChg>
      <pc:sldChg chg="addSp delSp modSp add mod ord modShow">
        <pc:chgData name="Walid Amro" userId="905df89b-28d8-4943-9387-4e15c612d1d4" providerId="ADAL" clId="{8456077E-4CE0-425F-9688-C65C69BCE87F}" dt="2022-02-07T01:56:25.266" v="1227" actId="1076"/>
        <pc:sldMkLst>
          <pc:docMk/>
          <pc:sldMk cId="731077631" sldId="2076138478"/>
        </pc:sldMkLst>
        <pc:spChg chg="add mod">
          <ac:chgData name="Walid Amro" userId="905df89b-28d8-4943-9387-4e15c612d1d4" providerId="ADAL" clId="{8456077E-4CE0-425F-9688-C65C69BCE87F}" dt="2022-01-31T16:32:28.534" v="319" actId="1076"/>
          <ac:spMkLst>
            <pc:docMk/>
            <pc:sldMk cId="731077631" sldId="2076138478"/>
            <ac:spMk id="2" creationId="{E475396B-034F-4080-8A2D-65AB27180342}"/>
          </ac:spMkLst>
        </pc:spChg>
        <pc:spChg chg="add mod">
          <ac:chgData name="Walid Amro" userId="905df89b-28d8-4943-9387-4e15c612d1d4" providerId="ADAL" clId="{8456077E-4CE0-425F-9688-C65C69BCE87F}" dt="2022-01-31T20:21:05.948" v="627" actId="20577"/>
          <ac:spMkLst>
            <pc:docMk/>
            <pc:sldMk cId="731077631" sldId="2076138478"/>
            <ac:spMk id="3" creationId="{CF0EC8B4-5321-48C1-A289-4CC3C86721AA}"/>
          </ac:spMkLst>
        </pc:spChg>
        <pc:spChg chg="mod">
          <ac:chgData name="Walid Amro" userId="905df89b-28d8-4943-9387-4e15c612d1d4" providerId="ADAL" clId="{8456077E-4CE0-425F-9688-C65C69BCE87F}" dt="2022-01-31T16:26:28.850" v="184" actId="20577"/>
          <ac:spMkLst>
            <pc:docMk/>
            <pc:sldMk cId="731077631" sldId="2076138478"/>
            <ac:spMk id="4" creationId="{B4C34773-CC33-4DE0-BC5E-0444CFB34923}"/>
          </ac:spMkLst>
        </pc:spChg>
        <pc:spChg chg="mod">
          <ac:chgData name="Walid Amro" userId="905df89b-28d8-4943-9387-4e15c612d1d4" providerId="ADAL" clId="{8456077E-4CE0-425F-9688-C65C69BCE87F}" dt="2022-01-31T20:20:08.305" v="606" actId="1076"/>
          <ac:spMkLst>
            <pc:docMk/>
            <pc:sldMk cId="731077631" sldId="2076138478"/>
            <ac:spMk id="5" creationId="{8437051C-2074-4588-9BC3-EC9738D23D01}"/>
          </ac:spMkLst>
        </pc:spChg>
        <pc:spChg chg="add del mod">
          <ac:chgData name="Walid Amro" userId="905df89b-28d8-4943-9387-4e15c612d1d4" providerId="ADAL" clId="{8456077E-4CE0-425F-9688-C65C69BCE87F}" dt="2022-01-31T16:57:28.474" v="362" actId="478"/>
          <ac:spMkLst>
            <pc:docMk/>
            <pc:sldMk cId="731077631" sldId="2076138478"/>
            <ac:spMk id="7" creationId="{C4923481-BCAA-4301-BC73-9E92208E3357}"/>
          </ac:spMkLst>
        </pc:spChg>
        <pc:spChg chg="mod">
          <ac:chgData name="Walid Amro" userId="905df89b-28d8-4943-9387-4e15c612d1d4" providerId="ADAL" clId="{8456077E-4CE0-425F-9688-C65C69BCE87F}" dt="2022-01-31T16:27:09.776" v="223" actId="6549"/>
          <ac:spMkLst>
            <pc:docMk/>
            <pc:sldMk cId="731077631" sldId="2076138478"/>
            <ac:spMk id="9" creationId="{4C8F367B-A8E3-4957-AB58-7B463A0FC505}"/>
          </ac:spMkLst>
        </pc:spChg>
        <pc:spChg chg="mod">
          <ac:chgData name="Walid Amro" userId="905df89b-28d8-4943-9387-4e15c612d1d4" providerId="ADAL" clId="{8456077E-4CE0-425F-9688-C65C69BCE87F}" dt="2022-01-31T20:20:15.451" v="607" actId="1076"/>
          <ac:spMkLst>
            <pc:docMk/>
            <pc:sldMk cId="731077631" sldId="2076138478"/>
            <ac:spMk id="11" creationId="{46B2298A-6CD6-4D5D-BA70-A7A42ACD0CBF}"/>
          </ac:spMkLst>
        </pc:spChg>
        <pc:spChg chg="mod">
          <ac:chgData name="Walid Amro" userId="905df89b-28d8-4943-9387-4e15c612d1d4" providerId="ADAL" clId="{8456077E-4CE0-425F-9688-C65C69BCE87F}" dt="2022-02-07T01:56:25.266" v="1227" actId="1076"/>
          <ac:spMkLst>
            <pc:docMk/>
            <pc:sldMk cId="731077631" sldId="2076138478"/>
            <ac:spMk id="13" creationId="{5C620ACF-8F2D-4A70-9CE8-78A91AD53A95}"/>
          </ac:spMkLst>
        </pc:spChg>
        <pc:spChg chg="del mod">
          <ac:chgData name="Walid Amro" userId="905df89b-28d8-4943-9387-4e15c612d1d4" providerId="ADAL" clId="{8456077E-4CE0-425F-9688-C65C69BCE87F}" dt="2022-01-31T20:19:38.375" v="605" actId="478"/>
          <ac:spMkLst>
            <pc:docMk/>
            <pc:sldMk cId="731077631" sldId="2076138478"/>
            <ac:spMk id="15" creationId="{CA6BF67B-5953-4D39-9874-6761CBB72BE2}"/>
          </ac:spMkLst>
        </pc:spChg>
        <pc:spChg chg="mod">
          <ac:chgData name="Walid Amro" userId="905df89b-28d8-4943-9387-4e15c612d1d4" providerId="ADAL" clId="{8456077E-4CE0-425F-9688-C65C69BCE87F}" dt="2022-01-31T16:26:05.588" v="170"/>
          <ac:spMkLst>
            <pc:docMk/>
            <pc:sldMk cId="731077631" sldId="2076138478"/>
            <ac:spMk id="17" creationId="{00000000-0000-0000-0000-000000000000}"/>
          </ac:spMkLst>
        </pc:spChg>
        <pc:spChg chg="mod">
          <ac:chgData name="Walid Amro" userId="905df89b-28d8-4943-9387-4e15c612d1d4" providerId="ADAL" clId="{8456077E-4CE0-425F-9688-C65C69BCE87F}" dt="2022-02-07T01:56:21.597" v="1226" actId="1076"/>
          <ac:spMkLst>
            <pc:docMk/>
            <pc:sldMk cId="731077631" sldId="2076138478"/>
            <ac:spMk id="19" creationId="{B5771A73-BEDB-463D-B18A-C2F47BC76141}"/>
          </ac:spMkLst>
        </pc:spChg>
        <pc:picChg chg="add mod">
          <ac:chgData name="Walid Amro" userId="905df89b-28d8-4943-9387-4e15c612d1d4" providerId="ADAL" clId="{8456077E-4CE0-425F-9688-C65C69BCE87F}" dt="2022-01-31T16:35:20.483" v="343" actId="1076"/>
          <ac:picMkLst>
            <pc:docMk/>
            <pc:sldMk cId="731077631" sldId="2076138478"/>
            <ac:picMk id="6" creationId="{1972798C-87BD-47DB-9609-C535BC5A7DCD}"/>
          </ac:picMkLst>
        </pc:picChg>
        <pc:picChg chg="add mod">
          <ac:chgData name="Walid Amro" userId="905df89b-28d8-4943-9387-4e15c612d1d4" providerId="ADAL" clId="{8456077E-4CE0-425F-9688-C65C69BCE87F}" dt="2022-01-31T20:20:59.208" v="609" actId="1076"/>
          <ac:picMkLst>
            <pc:docMk/>
            <pc:sldMk cId="731077631" sldId="2076138478"/>
            <ac:picMk id="7" creationId="{4BB28D7D-EF5B-44F7-A13B-D842737D6D8E}"/>
          </ac:picMkLst>
        </pc:picChg>
        <pc:picChg chg="add del mod">
          <ac:chgData name="Walid Amro" userId="905df89b-28d8-4943-9387-4e15c612d1d4" providerId="ADAL" clId="{8456077E-4CE0-425F-9688-C65C69BCE87F}" dt="2022-01-31T16:57:25.244" v="361" actId="478"/>
          <ac:picMkLst>
            <pc:docMk/>
            <pc:sldMk cId="731077631" sldId="2076138478"/>
            <ac:picMk id="12" creationId="{819C9C13-BF02-4FBE-8D13-09B623828E84}"/>
          </ac:picMkLst>
        </pc:picChg>
        <pc:picChg chg="add mod">
          <ac:chgData name="Walid Amro" userId="905df89b-28d8-4943-9387-4e15c612d1d4" providerId="ADAL" clId="{8456077E-4CE0-425F-9688-C65C69BCE87F}" dt="2022-01-31T20:20:08.305" v="606" actId="1076"/>
          <ac:picMkLst>
            <pc:docMk/>
            <pc:sldMk cId="731077631" sldId="2076138478"/>
            <ac:picMk id="18" creationId="{3DC29DEF-2CD8-40A5-8581-51121A6BF855}"/>
          </ac:picMkLst>
        </pc:picChg>
        <pc:picChg chg="add mod">
          <ac:chgData name="Walid Amro" userId="905df89b-28d8-4943-9387-4e15c612d1d4" providerId="ADAL" clId="{8456077E-4CE0-425F-9688-C65C69BCE87F}" dt="2022-02-07T01:56:21.597" v="1226" actId="1076"/>
          <ac:picMkLst>
            <pc:docMk/>
            <pc:sldMk cId="731077631" sldId="2076138478"/>
            <ac:picMk id="21" creationId="{F8ECEB34-D1B4-4CAA-BEA4-2674DB948FAC}"/>
          </ac:picMkLst>
        </pc:picChg>
        <pc:picChg chg="add mod">
          <ac:chgData name="Walid Amro" userId="905df89b-28d8-4943-9387-4e15c612d1d4" providerId="ADAL" clId="{8456077E-4CE0-425F-9688-C65C69BCE87F}" dt="2022-01-31T16:36:01.126" v="348" actId="1076"/>
          <ac:picMkLst>
            <pc:docMk/>
            <pc:sldMk cId="731077631" sldId="2076138478"/>
            <ac:picMk id="23" creationId="{7B92C5EE-7E09-4B05-830B-6300A002F18F}"/>
          </ac:picMkLst>
        </pc:picChg>
        <pc:picChg chg="add mod">
          <ac:chgData name="Walid Amro" userId="905df89b-28d8-4943-9387-4e15c612d1d4" providerId="ADAL" clId="{8456077E-4CE0-425F-9688-C65C69BCE87F}" dt="2022-02-07T01:56:25.266" v="1227" actId="1076"/>
          <ac:picMkLst>
            <pc:docMk/>
            <pc:sldMk cId="731077631" sldId="2076138478"/>
            <ac:picMk id="25" creationId="{32FC2A0B-F1A4-4DD0-ABA7-33C63E51A70D}"/>
          </ac:picMkLst>
        </pc:picChg>
        <pc:picChg chg="add mod">
          <ac:chgData name="Walid Amro" userId="905df89b-28d8-4943-9387-4e15c612d1d4" providerId="ADAL" clId="{8456077E-4CE0-425F-9688-C65C69BCE87F}" dt="2022-01-31T16:36:47.512" v="352" actId="1076"/>
          <ac:picMkLst>
            <pc:docMk/>
            <pc:sldMk cId="731077631" sldId="2076138478"/>
            <ac:picMk id="27" creationId="{F6EEBBE6-F3B8-4646-9FC5-125905FDE2A2}"/>
          </ac:picMkLst>
        </pc:picChg>
        <pc:picChg chg="add del mod">
          <ac:chgData name="Walid Amro" userId="905df89b-28d8-4943-9387-4e15c612d1d4" providerId="ADAL" clId="{8456077E-4CE0-425F-9688-C65C69BCE87F}" dt="2022-01-31T16:55:48.922" v="355" actId="478"/>
          <ac:picMkLst>
            <pc:docMk/>
            <pc:sldMk cId="731077631" sldId="2076138478"/>
            <ac:picMk id="29" creationId="{681261C3-73E1-4D0C-BED3-B7E53F86B52E}"/>
          </ac:picMkLst>
        </pc:picChg>
        <pc:picChg chg="add del mod">
          <ac:chgData name="Walid Amro" userId="905df89b-28d8-4943-9387-4e15c612d1d4" providerId="ADAL" clId="{8456077E-4CE0-425F-9688-C65C69BCE87F}" dt="2022-01-31T20:19:38.375" v="605" actId="478"/>
          <ac:picMkLst>
            <pc:docMk/>
            <pc:sldMk cId="731077631" sldId="2076138478"/>
            <ac:picMk id="31" creationId="{75ED3920-49A9-4206-BFB9-869E7B818FF0}"/>
          </ac:picMkLst>
        </pc:picChg>
        <pc:picChg chg="add mod">
          <ac:chgData name="Walid Amro" userId="905df89b-28d8-4943-9387-4e15c612d1d4" providerId="ADAL" clId="{8456077E-4CE0-425F-9688-C65C69BCE87F}" dt="2022-01-31T20:20:15.451" v="607" actId="1076"/>
          <ac:picMkLst>
            <pc:docMk/>
            <pc:sldMk cId="731077631" sldId="2076138478"/>
            <ac:picMk id="33" creationId="{4ECBDFEC-03E5-463A-B24E-5ED0B6FAD2A1}"/>
          </ac:picMkLst>
        </pc:picChg>
      </pc:sldChg>
      <pc:sldChg chg="delSp add del mod modNotesTx">
        <pc:chgData name="Walid Amro" userId="905df89b-28d8-4943-9387-4e15c612d1d4" providerId="ADAL" clId="{8456077E-4CE0-425F-9688-C65C69BCE87F}" dt="2022-02-07T01:52:58.919" v="1224" actId="2696"/>
        <pc:sldMkLst>
          <pc:docMk/>
          <pc:sldMk cId="3561462928" sldId="2076138479"/>
        </pc:sldMkLst>
        <pc:spChg chg="del">
          <ac:chgData name="Walid Amro" userId="905df89b-28d8-4943-9387-4e15c612d1d4" providerId="ADAL" clId="{8456077E-4CE0-425F-9688-C65C69BCE87F}" dt="2022-01-31T21:51:14.761" v="629" actId="478"/>
          <ac:spMkLst>
            <pc:docMk/>
            <pc:sldMk cId="3561462928" sldId="2076138479"/>
            <ac:spMk id="2" creationId="{E475396B-034F-4080-8A2D-65AB27180342}"/>
          </ac:spMkLst>
        </pc:spChg>
        <pc:spChg chg="del">
          <ac:chgData name="Walid Amro" userId="905df89b-28d8-4943-9387-4e15c612d1d4" providerId="ADAL" clId="{8456077E-4CE0-425F-9688-C65C69BCE87F}" dt="2022-01-31T21:51:14.761" v="629" actId="478"/>
          <ac:spMkLst>
            <pc:docMk/>
            <pc:sldMk cId="3561462928" sldId="2076138479"/>
            <ac:spMk id="3" creationId="{CF0EC8B4-5321-48C1-A289-4CC3C86721AA}"/>
          </ac:spMkLst>
        </pc:spChg>
        <pc:spChg chg="del">
          <ac:chgData name="Walid Amro" userId="905df89b-28d8-4943-9387-4e15c612d1d4" providerId="ADAL" clId="{8456077E-4CE0-425F-9688-C65C69BCE87F}" dt="2022-01-31T21:51:14.761" v="629" actId="478"/>
          <ac:spMkLst>
            <pc:docMk/>
            <pc:sldMk cId="3561462928" sldId="2076138479"/>
            <ac:spMk id="4" creationId="{B4C34773-CC33-4DE0-BC5E-0444CFB34923}"/>
          </ac:spMkLst>
        </pc:spChg>
        <pc:spChg chg="del">
          <ac:chgData name="Walid Amro" userId="905df89b-28d8-4943-9387-4e15c612d1d4" providerId="ADAL" clId="{8456077E-4CE0-425F-9688-C65C69BCE87F}" dt="2022-01-31T21:51:14.761" v="629" actId="478"/>
          <ac:spMkLst>
            <pc:docMk/>
            <pc:sldMk cId="3561462928" sldId="2076138479"/>
            <ac:spMk id="5" creationId="{8437051C-2074-4588-9BC3-EC9738D23D01}"/>
          </ac:spMkLst>
        </pc:spChg>
        <pc:spChg chg="del">
          <ac:chgData name="Walid Amro" userId="905df89b-28d8-4943-9387-4e15c612d1d4" providerId="ADAL" clId="{8456077E-4CE0-425F-9688-C65C69BCE87F}" dt="2022-01-31T21:51:14.761" v="629" actId="478"/>
          <ac:spMkLst>
            <pc:docMk/>
            <pc:sldMk cId="3561462928" sldId="2076138479"/>
            <ac:spMk id="9" creationId="{4C8F367B-A8E3-4957-AB58-7B463A0FC505}"/>
          </ac:spMkLst>
        </pc:spChg>
        <pc:spChg chg="del">
          <ac:chgData name="Walid Amro" userId="905df89b-28d8-4943-9387-4e15c612d1d4" providerId="ADAL" clId="{8456077E-4CE0-425F-9688-C65C69BCE87F}" dt="2022-01-31T21:51:14.761" v="629" actId="478"/>
          <ac:spMkLst>
            <pc:docMk/>
            <pc:sldMk cId="3561462928" sldId="2076138479"/>
            <ac:spMk id="11" creationId="{46B2298A-6CD6-4D5D-BA70-A7A42ACD0CBF}"/>
          </ac:spMkLst>
        </pc:spChg>
        <pc:spChg chg="del">
          <ac:chgData name="Walid Amro" userId="905df89b-28d8-4943-9387-4e15c612d1d4" providerId="ADAL" clId="{8456077E-4CE0-425F-9688-C65C69BCE87F}" dt="2022-01-31T21:51:14.761" v="629" actId="478"/>
          <ac:spMkLst>
            <pc:docMk/>
            <pc:sldMk cId="3561462928" sldId="2076138479"/>
            <ac:spMk id="13" creationId="{5C620ACF-8F2D-4A70-9CE8-78A91AD53A95}"/>
          </ac:spMkLst>
        </pc:spChg>
        <pc:spChg chg="del">
          <ac:chgData name="Walid Amro" userId="905df89b-28d8-4943-9387-4e15c612d1d4" providerId="ADAL" clId="{8456077E-4CE0-425F-9688-C65C69BCE87F}" dt="2022-01-31T21:51:14.761" v="629" actId="478"/>
          <ac:spMkLst>
            <pc:docMk/>
            <pc:sldMk cId="3561462928" sldId="2076138479"/>
            <ac:spMk id="19" creationId="{B5771A73-BEDB-463D-B18A-C2F47BC76141}"/>
          </ac:spMkLst>
        </pc:spChg>
        <pc:picChg chg="del">
          <ac:chgData name="Walid Amro" userId="905df89b-28d8-4943-9387-4e15c612d1d4" providerId="ADAL" clId="{8456077E-4CE0-425F-9688-C65C69BCE87F}" dt="2022-01-31T21:51:14.761" v="629" actId="478"/>
          <ac:picMkLst>
            <pc:docMk/>
            <pc:sldMk cId="3561462928" sldId="2076138479"/>
            <ac:picMk id="6" creationId="{1972798C-87BD-47DB-9609-C535BC5A7DCD}"/>
          </ac:picMkLst>
        </pc:picChg>
        <pc:picChg chg="del">
          <ac:chgData name="Walid Amro" userId="905df89b-28d8-4943-9387-4e15c612d1d4" providerId="ADAL" clId="{8456077E-4CE0-425F-9688-C65C69BCE87F}" dt="2022-01-31T21:51:14.761" v="629" actId="478"/>
          <ac:picMkLst>
            <pc:docMk/>
            <pc:sldMk cId="3561462928" sldId="2076138479"/>
            <ac:picMk id="7" creationId="{4BB28D7D-EF5B-44F7-A13B-D842737D6D8E}"/>
          </ac:picMkLst>
        </pc:picChg>
        <pc:picChg chg="del">
          <ac:chgData name="Walid Amro" userId="905df89b-28d8-4943-9387-4e15c612d1d4" providerId="ADAL" clId="{8456077E-4CE0-425F-9688-C65C69BCE87F}" dt="2022-01-31T21:51:14.761" v="629" actId="478"/>
          <ac:picMkLst>
            <pc:docMk/>
            <pc:sldMk cId="3561462928" sldId="2076138479"/>
            <ac:picMk id="18" creationId="{3DC29DEF-2CD8-40A5-8581-51121A6BF855}"/>
          </ac:picMkLst>
        </pc:picChg>
        <pc:picChg chg="del">
          <ac:chgData name="Walid Amro" userId="905df89b-28d8-4943-9387-4e15c612d1d4" providerId="ADAL" clId="{8456077E-4CE0-425F-9688-C65C69BCE87F}" dt="2022-01-31T21:51:14.761" v="629" actId="478"/>
          <ac:picMkLst>
            <pc:docMk/>
            <pc:sldMk cId="3561462928" sldId="2076138479"/>
            <ac:picMk id="21" creationId="{F8ECEB34-D1B4-4CAA-BEA4-2674DB948FAC}"/>
          </ac:picMkLst>
        </pc:picChg>
        <pc:picChg chg="del">
          <ac:chgData name="Walid Amro" userId="905df89b-28d8-4943-9387-4e15c612d1d4" providerId="ADAL" clId="{8456077E-4CE0-425F-9688-C65C69BCE87F}" dt="2022-01-31T21:51:14.761" v="629" actId="478"/>
          <ac:picMkLst>
            <pc:docMk/>
            <pc:sldMk cId="3561462928" sldId="2076138479"/>
            <ac:picMk id="23" creationId="{7B92C5EE-7E09-4B05-830B-6300A002F18F}"/>
          </ac:picMkLst>
        </pc:picChg>
        <pc:picChg chg="del">
          <ac:chgData name="Walid Amro" userId="905df89b-28d8-4943-9387-4e15c612d1d4" providerId="ADAL" clId="{8456077E-4CE0-425F-9688-C65C69BCE87F}" dt="2022-01-31T21:51:14.761" v="629" actId="478"/>
          <ac:picMkLst>
            <pc:docMk/>
            <pc:sldMk cId="3561462928" sldId="2076138479"/>
            <ac:picMk id="25" creationId="{32FC2A0B-F1A4-4DD0-ABA7-33C63E51A70D}"/>
          </ac:picMkLst>
        </pc:picChg>
        <pc:picChg chg="del">
          <ac:chgData name="Walid Amro" userId="905df89b-28d8-4943-9387-4e15c612d1d4" providerId="ADAL" clId="{8456077E-4CE0-425F-9688-C65C69BCE87F}" dt="2022-01-31T21:51:14.761" v="629" actId="478"/>
          <ac:picMkLst>
            <pc:docMk/>
            <pc:sldMk cId="3561462928" sldId="2076138479"/>
            <ac:picMk id="27" creationId="{F6EEBBE6-F3B8-4646-9FC5-125905FDE2A2}"/>
          </ac:picMkLst>
        </pc:picChg>
        <pc:picChg chg="del">
          <ac:chgData name="Walid Amro" userId="905df89b-28d8-4943-9387-4e15c612d1d4" providerId="ADAL" clId="{8456077E-4CE0-425F-9688-C65C69BCE87F}" dt="2022-01-31T21:51:14.761" v="629" actId="478"/>
          <ac:picMkLst>
            <pc:docMk/>
            <pc:sldMk cId="3561462928" sldId="2076138479"/>
            <ac:picMk id="33" creationId="{4ECBDFEC-03E5-463A-B24E-5ED0B6FAD2A1}"/>
          </ac:picMkLst>
        </pc:picChg>
      </pc:sldChg>
      <pc:sldChg chg="addSp delSp modSp new mod ord modAnim">
        <pc:chgData name="Walid Amro" userId="905df89b-28d8-4943-9387-4e15c612d1d4" providerId="ADAL" clId="{8456077E-4CE0-425F-9688-C65C69BCE87F}" dt="2022-02-07T18:15:51.378" v="1497"/>
        <pc:sldMkLst>
          <pc:docMk/>
          <pc:sldMk cId="2304290872" sldId="2076138480"/>
        </pc:sldMkLst>
        <pc:spChg chg="del mod">
          <ac:chgData name="Walid Amro" userId="905df89b-28d8-4943-9387-4e15c612d1d4" providerId="ADAL" clId="{8456077E-4CE0-425F-9688-C65C69BCE87F}" dt="2022-02-06T14:57:06.213" v="655" actId="478"/>
          <ac:spMkLst>
            <pc:docMk/>
            <pc:sldMk cId="2304290872" sldId="2076138480"/>
            <ac:spMk id="2" creationId="{A85524C5-04D1-419D-AC5F-782609102BD2}"/>
          </ac:spMkLst>
        </pc:spChg>
        <pc:spChg chg="del">
          <ac:chgData name="Walid Amro" userId="905df89b-28d8-4943-9387-4e15c612d1d4" providerId="ADAL" clId="{8456077E-4CE0-425F-9688-C65C69BCE87F}" dt="2022-02-06T14:57:08.757" v="656" actId="478"/>
          <ac:spMkLst>
            <pc:docMk/>
            <pc:sldMk cId="2304290872" sldId="2076138480"/>
            <ac:spMk id="3" creationId="{ACE09CEC-AC69-49FE-B60D-98436510905B}"/>
          </ac:spMkLst>
        </pc:spChg>
        <pc:spChg chg="add del">
          <ac:chgData name="Walid Amro" userId="905df89b-28d8-4943-9387-4e15c612d1d4" providerId="ADAL" clId="{8456077E-4CE0-425F-9688-C65C69BCE87F}" dt="2022-02-06T15:16:57.379" v="714" actId="478"/>
          <ac:spMkLst>
            <pc:docMk/>
            <pc:sldMk cId="2304290872" sldId="2076138480"/>
            <ac:spMk id="16" creationId="{A7C19320-61C6-4FDF-9785-68FA17488ED6}"/>
          </ac:spMkLst>
        </pc:spChg>
        <pc:spChg chg="add mod">
          <ac:chgData name="Walid Amro" userId="905df89b-28d8-4943-9387-4e15c612d1d4" providerId="ADAL" clId="{8456077E-4CE0-425F-9688-C65C69BCE87F}" dt="2022-02-06T15:27:17.092" v="758" actId="962"/>
          <ac:spMkLst>
            <pc:docMk/>
            <pc:sldMk cId="2304290872" sldId="2076138480"/>
            <ac:spMk id="17" creationId="{72EB2130-A0B2-4B37-917C-53F006E1F8E5}"/>
          </ac:spMkLst>
        </pc:spChg>
        <pc:spChg chg="add mod">
          <ac:chgData name="Walid Amro" userId="905df89b-28d8-4943-9387-4e15c612d1d4" providerId="ADAL" clId="{8456077E-4CE0-425F-9688-C65C69BCE87F}" dt="2022-02-06T15:26:19.609" v="754" actId="962"/>
          <ac:spMkLst>
            <pc:docMk/>
            <pc:sldMk cId="2304290872" sldId="2076138480"/>
            <ac:spMk id="18" creationId="{5E71AE62-3822-41AE-B747-26C9FFA70019}"/>
          </ac:spMkLst>
        </pc:spChg>
        <pc:spChg chg="add mod">
          <ac:chgData name="Walid Amro" userId="905df89b-28d8-4943-9387-4e15c612d1d4" providerId="ADAL" clId="{8456077E-4CE0-425F-9688-C65C69BCE87F}" dt="2022-02-06T15:25:57.079" v="752" actId="962"/>
          <ac:spMkLst>
            <pc:docMk/>
            <pc:sldMk cId="2304290872" sldId="2076138480"/>
            <ac:spMk id="33" creationId="{D0E32BD2-1E5B-4989-9D4A-852A05BA1A23}"/>
          </ac:spMkLst>
        </pc:spChg>
        <pc:picChg chg="add mod">
          <ac:chgData name="Walid Amro" userId="905df89b-28d8-4943-9387-4e15c612d1d4" providerId="ADAL" clId="{8456077E-4CE0-425F-9688-C65C69BCE87F}" dt="2022-02-06T15:04:38.395" v="678" actId="962"/>
          <ac:picMkLst>
            <pc:docMk/>
            <pc:sldMk cId="2304290872" sldId="2076138480"/>
            <ac:picMk id="5" creationId="{23C6CAED-0BA0-43AF-A75D-83380A543C89}"/>
          </ac:picMkLst>
        </pc:picChg>
        <pc:picChg chg="add mod">
          <ac:chgData name="Walid Amro" userId="905df89b-28d8-4943-9387-4e15c612d1d4" providerId="ADAL" clId="{8456077E-4CE0-425F-9688-C65C69BCE87F}" dt="2022-02-06T15:04:29.474" v="677" actId="962"/>
          <ac:picMkLst>
            <pc:docMk/>
            <pc:sldMk cId="2304290872" sldId="2076138480"/>
            <ac:picMk id="7" creationId="{DF90BF1F-C5FA-447C-B685-CA3B3F9D2118}"/>
          </ac:picMkLst>
        </pc:picChg>
        <pc:picChg chg="add mod">
          <ac:chgData name="Walid Amro" userId="905df89b-28d8-4943-9387-4e15c612d1d4" providerId="ADAL" clId="{8456077E-4CE0-425F-9688-C65C69BCE87F}" dt="2022-02-06T15:04:05.953" v="675" actId="962"/>
          <ac:picMkLst>
            <pc:docMk/>
            <pc:sldMk cId="2304290872" sldId="2076138480"/>
            <ac:picMk id="9" creationId="{2CC2622A-4100-48C2-87F6-106E653E1F2D}"/>
          </ac:picMkLst>
        </pc:picChg>
        <pc:picChg chg="add mod">
          <ac:chgData name="Walid Amro" userId="905df89b-28d8-4943-9387-4e15c612d1d4" providerId="ADAL" clId="{8456077E-4CE0-425F-9688-C65C69BCE87F}" dt="2022-02-06T15:04:18.813" v="676" actId="962"/>
          <ac:picMkLst>
            <pc:docMk/>
            <pc:sldMk cId="2304290872" sldId="2076138480"/>
            <ac:picMk id="11" creationId="{C45AEBF6-F63E-4C16-8BEC-F7196AE0E530}"/>
          </ac:picMkLst>
        </pc:picChg>
        <pc:picChg chg="add del">
          <ac:chgData name="Walid Amro" userId="905df89b-28d8-4943-9387-4e15c612d1d4" providerId="ADAL" clId="{8456077E-4CE0-425F-9688-C65C69BCE87F}" dt="2022-02-06T15:21:24.645" v="725" actId="22"/>
          <ac:picMkLst>
            <pc:docMk/>
            <pc:sldMk cId="2304290872" sldId="2076138480"/>
            <ac:picMk id="20" creationId="{6EA11F5C-04FF-4175-8B40-21BDA16E6170}"/>
          </ac:picMkLst>
        </pc:picChg>
        <pc:picChg chg="add mod">
          <ac:chgData name="Walid Amro" userId="905df89b-28d8-4943-9387-4e15c612d1d4" providerId="ADAL" clId="{8456077E-4CE0-425F-9688-C65C69BCE87F}" dt="2022-02-06T15:26:11.101" v="753" actId="962"/>
          <ac:picMkLst>
            <pc:docMk/>
            <pc:sldMk cId="2304290872" sldId="2076138480"/>
            <ac:picMk id="22" creationId="{5864596C-91AD-43A3-9BD6-AD28E0A9ED29}"/>
          </ac:picMkLst>
        </pc:picChg>
        <pc:picChg chg="add del mod">
          <ac:chgData name="Walid Amro" userId="905df89b-28d8-4943-9387-4e15c612d1d4" providerId="ADAL" clId="{8456077E-4CE0-425F-9688-C65C69BCE87F}" dt="2022-02-06T15:22:12.934" v="730" actId="478"/>
          <ac:picMkLst>
            <pc:docMk/>
            <pc:sldMk cId="2304290872" sldId="2076138480"/>
            <ac:picMk id="24" creationId="{F5BCAB36-4295-4EDE-8051-64AF23EBDC4D}"/>
          </ac:picMkLst>
        </pc:picChg>
        <pc:picChg chg="add mod">
          <ac:chgData name="Walid Amro" userId="905df89b-28d8-4943-9387-4e15c612d1d4" providerId="ADAL" clId="{8456077E-4CE0-425F-9688-C65C69BCE87F}" dt="2022-02-06T15:26:32.628" v="755" actId="962"/>
          <ac:picMkLst>
            <pc:docMk/>
            <pc:sldMk cId="2304290872" sldId="2076138480"/>
            <ac:picMk id="26" creationId="{840D9A14-4132-485D-A8B7-5BF5F2EB992D}"/>
          </ac:picMkLst>
        </pc:picChg>
        <pc:picChg chg="add mod">
          <ac:chgData name="Walid Amro" userId="905df89b-28d8-4943-9387-4e15c612d1d4" providerId="ADAL" clId="{8456077E-4CE0-425F-9688-C65C69BCE87F}" dt="2022-02-06T15:26:41.565" v="756" actId="962"/>
          <ac:picMkLst>
            <pc:docMk/>
            <pc:sldMk cId="2304290872" sldId="2076138480"/>
            <ac:picMk id="28" creationId="{4B549A1F-7D05-491A-BE73-EF4264CFC1B5}"/>
          </ac:picMkLst>
        </pc:picChg>
        <pc:picChg chg="add del">
          <ac:chgData name="Walid Amro" userId="905df89b-28d8-4943-9387-4e15c612d1d4" providerId="ADAL" clId="{8456077E-4CE0-425F-9688-C65C69BCE87F}" dt="2022-02-06T15:23:09.821" v="736" actId="22"/>
          <ac:picMkLst>
            <pc:docMk/>
            <pc:sldMk cId="2304290872" sldId="2076138480"/>
            <ac:picMk id="30" creationId="{DCF8926A-EDFC-4F69-9754-F4C987EC4FE6}"/>
          </ac:picMkLst>
        </pc:picChg>
        <pc:picChg chg="add mod">
          <ac:chgData name="Walid Amro" userId="905df89b-28d8-4943-9387-4e15c612d1d4" providerId="ADAL" clId="{8456077E-4CE0-425F-9688-C65C69BCE87F}" dt="2022-02-06T15:26:52.501" v="757" actId="962"/>
          <ac:picMkLst>
            <pc:docMk/>
            <pc:sldMk cId="2304290872" sldId="2076138480"/>
            <ac:picMk id="32" creationId="{542CB02E-D388-4A3B-B14C-C34399F723EA}"/>
          </ac:picMkLst>
        </pc:picChg>
        <pc:cxnChg chg="add mod">
          <ac:chgData name="Walid Amro" userId="905df89b-28d8-4943-9387-4e15c612d1d4" providerId="ADAL" clId="{8456077E-4CE0-425F-9688-C65C69BCE87F}" dt="2022-02-06T15:12:35.148" v="705" actId="962"/>
          <ac:cxnSpMkLst>
            <pc:docMk/>
            <pc:sldMk cId="2304290872" sldId="2076138480"/>
            <ac:cxnSpMk id="13" creationId="{6F7227FD-A0D2-410C-A5D4-962A4707EAB7}"/>
          </ac:cxnSpMkLst>
        </pc:cxnChg>
        <pc:cxnChg chg="add mod">
          <ac:chgData name="Walid Amro" userId="905df89b-28d8-4943-9387-4e15c612d1d4" providerId="ADAL" clId="{8456077E-4CE0-425F-9688-C65C69BCE87F}" dt="2022-02-06T15:12:31.157" v="704" actId="962"/>
          <ac:cxnSpMkLst>
            <pc:docMk/>
            <pc:sldMk cId="2304290872" sldId="2076138480"/>
            <ac:cxnSpMk id="15" creationId="{4043BCEE-72C4-4A1C-93B9-03F5B5E2CEDB}"/>
          </ac:cxnSpMkLst>
        </pc:cxnChg>
        <pc:cxnChg chg="add mod">
          <ac:chgData name="Walid Amro" userId="905df89b-28d8-4943-9387-4e15c612d1d4" providerId="ADAL" clId="{8456077E-4CE0-425F-9688-C65C69BCE87F}" dt="2022-02-06T15:41:19.522" v="821" actId="14100"/>
          <ac:cxnSpMkLst>
            <pc:docMk/>
            <pc:sldMk cId="2304290872" sldId="2076138480"/>
            <ac:cxnSpMk id="34" creationId="{E4448218-EF7F-43A7-A2B4-F24B7E60ED3F}"/>
          </ac:cxnSpMkLst>
        </pc:cxnChg>
        <pc:cxnChg chg="add mod">
          <ac:chgData name="Walid Amro" userId="905df89b-28d8-4943-9387-4e15c612d1d4" providerId="ADAL" clId="{8456077E-4CE0-425F-9688-C65C69BCE87F}" dt="2022-02-06T15:41:15.642" v="820" actId="14100"/>
          <ac:cxnSpMkLst>
            <pc:docMk/>
            <pc:sldMk cId="2304290872" sldId="2076138480"/>
            <ac:cxnSpMk id="37" creationId="{114943F8-1E1B-4039-8D1B-7CB510A1E0D1}"/>
          </ac:cxnSpMkLst>
        </pc:cxnChg>
      </pc:sldChg>
      <pc:sldChg chg="addSp delSp modSp add mod ord modTransition delAnim modAnim">
        <pc:chgData name="Walid Amro" userId="905df89b-28d8-4943-9387-4e15c612d1d4" providerId="ADAL" clId="{8456077E-4CE0-425F-9688-C65C69BCE87F}" dt="2022-02-07T18:08:03.629" v="1467"/>
        <pc:sldMkLst>
          <pc:docMk/>
          <pc:sldMk cId="1099646401" sldId="2076138481"/>
        </pc:sldMkLst>
        <pc:spChg chg="del">
          <ac:chgData name="Walid Amro" userId="905df89b-28d8-4943-9387-4e15c612d1d4" providerId="ADAL" clId="{8456077E-4CE0-425F-9688-C65C69BCE87F}" dt="2022-02-06T18:55:59.343" v="839" actId="478"/>
          <ac:spMkLst>
            <pc:docMk/>
            <pc:sldMk cId="1099646401" sldId="2076138481"/>
            <ac:spMk id="17" creationId="{72EB2130-A0B2-4B37-917C-53F006E1F8E5}"/>
          </ac:spMkLst>
        </pc:spChg>
        <pc:spChg chg="mod">
          <ac:chgData name="Walid Amro" userId="905df89b-28d8-4943-9387-4e15c612d1d4" providerId="ADAL" clId="{8456077E-4CE0-425F-9688-C65C69BCE87F}" dt="2022-02-07T01:45:46.729" v="1185" actId="1076"/>
          <ac:spMkLst>
            <pc:docMk/>
            <pc:sldMk cId="1099646401" sldId="2076138481"/>
            <ac:spMk id="18" creationId="{5E71AE62-3822-41AE-B747-26C9FFA70019}"/>
          </ac:spMkLst>
        </pc:spChg>
        <pc:spChg chg="add mod">
          <ac:chgData name="Walid Amro" userId="905df89b-28d8-4943-9387-4e15c612d1d4" providerId="ADAL" clId="{8456077E-4CE0-425F-9688-C65C69BCE87F}" dt="2022-02-07T01:52:06.998" v="1222" actId="20577"/>
          <ac:spMkLst>
            <pc:docMk/>
            <pc:sldMk cId="1099646401" sldId="2076138481"/>
            <ac:spMk id="19" creationId="{776328F8-28B2-46CE-AED1-175EBB4D621F}"/>
          </ac:spMkLst>
        </pc:spChg>
        <pc:spChg chg="del mod topLvl">
          <ac:chgData name="Walid Amro" userId="905df89b-28d8-4943-9387-4e15c612d1d4" providerId="ADAL" clId="{8456077E-4CE0-425F-9688-C65C69BCE87F}" dt="2022-02-07T00:50:34.158" v="873" actId="478"/>
          <ac:spMkLst>
            <pc:docMk/>
            <pc:sldMk cId="1099646401" sldId="2076138481"/>
            <ac:spMk id="25" creationId="{9143A0C2-3ED3-4482-BC2D-076B48313199}"/>
          </ac:spMkLst>
        </pc:spChg>
        <pc:spChg chg="del">
          <ac:chgData name="Walid Amro" userId="905df89b-28d8-4943-9387-4e15c612d1d4" providerId="ADAL" clId="{8456077E-4CE0-425F-9688-C65C69BCE87F}" dt="2022-02-06T18:55:59.343" v="839" actId="478"/>
          <ac:spMkLst>
            <pc:docMk/>
            <pc:sldMk cId="1099646401" sldId="2076138481"/>
            <ac:spMk id="33" creationId="{D0E32BD2-1E5B-4989-9D4A-852A05BA1A23}"/>
          </ac:spMkLst>
        </pc:spChg>
        <pc:spChg chg="add mod">
          <ac:chgData name="Walid Amro" userId="905df89b-28d8-4943-9387-4e15c612d1d4" providerId="ADAL" clId="{8456077E-4CE0-425F-9688-C65C69BCE87F}" dt="2022-02-07T01:30:58.072" v="1048" actId="962"/>
          <ac:spMkLst>
            <pc:docMk/>
            <pc:sldMk cId="1099646401" sldId="2076138481"/>
            <ac:spMk id="54" creationId="{B2DDA356-4ABA-482C-837D-AE37EBDA3510}"/>
          </ac:spMkLst>
        </pc:spChg>
        <pc:spChg chg="add mod">
          <ac:chgData name="Walid Amro" userId="905df89b-28d8-4943-9387-4e15c612d1d4" providerId="ADAL" clId="{8456077E-4CE0-425F-9688-C65C69BCE87F}" dt="2022-02-07T01:32:44.420" v="1054" actId="20577"/>
          <ac:spMkLst>
            <pc:docMk/>
            <pc:sldMk cId="1099646401" sldId="2076138481"/>
            <ac:spMk id="56" creationId="{45E71764-F90B-41FB-978F-A0487EAF6DBB}"/>
          </ac:spMkLst>
        </pc:spChg>
        <pc:spChg chg="add mod">
          <ac:chgData name="Walid Amro" userId="905df89b-28d8-4943-9387-4e15c612d1d4" providerId="ADAL" clId="{8456077E-4CE0-425F-9688-C65C69BCE87F}" dt="2022-02-07T01:29:55.239" v="1043" actId="962"/>
          <ac:spMkLst>
            <pc:docMk/>
            <pc:sldMk cId="1099646401" sldId="2076138481"/>
            <ac:spMk id="59" creationId="{7B634011-CD13-4AAC-B869-E873202E7B03}"/>
          </ac:spMkLst>
        </pc:spChg>
        <pc:spChg chg="add mod">
          <ac:chgData name="Walid Amro" userId="905df89b-28d8-4943-9387-4e15c612d1d4" providerId="ADAL" clId="{8456077E-4CE0-425F-9688-C65C69BCE87F}" dt="2022-02-07T01:30:13.511" v="1045" actId="962"/>
          <ac:spMkLst>
            <pc:docMk/>
            <pc:sldMk cId="1099646401" sldId="2076138481"/>
            <ac:spMk id="63" creationId="{E3F5E428-FF7B-40E3-9DCD-70DF8A56158E}"/>
          </ac:spMkLst>
        </pc:spChg>
        <pc:spChg chg="add mod">
          <ac:chgData name="Walid Amro" userId="905df89b-28d8-4943-9387-4e15c612d1d4" providerId="ADAL" clId="{8456077E-4CE0-425F-9688-C65C69BCE87F}" dt="2022-02-07T01:40:04.143" v="1138" actId="962"/>
          <ac:spMkLst>
            <pc:docMk/>
            <pc:sldMk cId="1099646401" sldId="2076138481"/>
            <ac:spMk id="79" creationId="{CD35BBF1-E61D-4F67-9290-4E2FBEAEF9D5}"/>
          </ac:spMkLst>
        </pc:spChg>
        <pc:spChg chg="add mod">
          <ac:chgData name="Walid Amro" userId="905df89b-28d8-4943-9387-4e15c612d1d4" providerId="ADAL" clId="{8456077E-4CE0-425F-9688-C65C69BCE87F}" dt="2022-02-07T01:39:14.532" v="1135" actId="962"/>
          <ac:spMkLst>
            <pc:docMk/>
            <pc:sldMk cId="1099646401" sldId="2076138481"/>
            <ac:spMk id="88" creationId="{2A41E240-7288-4EDD-A88A-03EE3632F172}"/>
          </ac:spMkLst>
        </pc:spChg>
        <pc:spChg chg="add mod">
          <ac:chgData name="Walid Amro" userId="905df89b-28d8-4943-9387-4e15c612d1d4" providerId="ADAL" clId="{8456077E-4CE0-425F-9688-C65C69BCE87F}" dt="2022-02-07T01:42:51.779" v="1165" actId="1076"/>
          <ac:spMkLst>
            <pc:docMk/>
            <pc:sldMk cId="1099646401" sldId="2076138481"/>
            <ac:spMk id="96" creationId="{248F7730-B23B-45A6-B762-44D883907594}"/>
          </ac:spMkLst>
        </pc:spChg>
        <pc:grpChg chg="add del mod">
          <ac:chgData name="Walid Amro" userId="905df89b-28d8-4943-9387-4e15c612d1d4" providerId="ADAL" clId="{8456077E-4CE0-425F-9688-C65C69BCE87F}" dt="2022-02-07T00:51:41.680" v="880" actId="165"/>
          <ac:grpSpMkLst>
            <pc:docMk/>
            <pc:sldMk cId="1099646401" sldId="2076138481"/>
            <ac:grpSpMk id="6" creationId="{6326DF1D-3CA3-48C7-A365-95ABBB98E051}"/>
          </ac:grpSpMkLst>
        </pc:grpChg>
        <pc:grpChg chg="add del mod">
          <ac:chgData name="Walid Amro" userId="905df89b-28d8-4943-9387-4e15c612d1d4" providerId="ADAL" clId="{8456077E-4CE0-425F-9688-C65C69BCE87F}" dt="2022-02-07T00:50:32.826" v="872" actId="21"/>
          <ac:grpSpMkLst>
            <pc:docMk/>
            <pc:sldMk cId="1099646401" sldId="2076138481"/>
            <ac:grpSpMk id="24" creationId="{3D522F71-23B0-46A5-BAEB-1B0F0D2A06F8}"/>
          </ac:grpSpMkLst>
        </pc:grpChg>
        <pc:grpChg chg="add mod">
          <ac:chgData name="Walid Amro" userId="905df89b-28d8-4943-9387-4e15c612d1d4" providerId="ADAL" clId="{8456077E-4CE0-425F-9688-C65C69BCE87F}" dt="2022-02-07T01:21:43.656" v="989" actId="1076"/>
          <ac:grpSpMkLst>
            <pc:docMk/>
            <pc:sldMk cId="1099646401" sldId="2076138481"/>
            <ac:grpSpMk id="60" creationId="{DCF34A40-538A-41F7-8373-B6C2C7647799}"/>
          </ac:grpSpMkLst>
        </pc:grpChg>
        <pc:grpChg chg="add mod">
          <ac:chgData name="Walid Amro" userId="905df89b-28d8-4943-9387-4e15c612d1d4" providerId="ADAL" clId="{8456077E-4CE0-425F-9688-C65C69BCE87F}" dt="2022-02-07T01:23:32.812" v="1008" actId="1076"/>
          <ac:grpSpMkLst>
            <pc:docMk/>
            <pc:sldMk cId="1099646401" sldId="2076138481"/>
            <ac:grpSpMk id="64" creationId="{98FED663-9EB7-4E62-A713-B6E12C87691F}"/>
          </ac:grpSpMkLst>
        </pc:grpChg>
        <pc:grpChg chg="add mod">
          <ac:chgData name="Walid Amro" userId="905df89b-28d8-4943-9387-4e15c612d1d4" providerId="ADAL" clId="{8456077E-4CE0-425F-9688-C65C69BCE87F}" dt="2022-02-07T01:32:44.420" v="1054" actId="20577"/>
          <ac:grpSpMkLst>
            <pc:docMk/>
            <pc:sldMk cId="1099646401" sldId="2076138481"/>
            <ac:grpSpMk id="70" creationId="{2863BF63-4F3F-43A1-A7D2-8FD12E5FC5D0}"/>
          </ac:grpSpMkLst>
        </pc:grpChg>
        <pc:grpChg chg="add mod">
          <ac:chgData name="Walid Amro" userId="905df89b-28d8-4943-9387-4e15c612d1d4" providerId="ADAL" clId="{8456077E-4CE0-425F-9688-C65C69BCE87F}" dt="2022-02-07T01:40:40.024" v="1141" actId="962"/>
          <ac:grpSpMkLst>
            <pc:docMk/>
            <pc:sldMk cId="1099646401" sldId="2076138481"/>
            <ac:grpSpMk id="80" creationId="{D7A02EDE-B234-44B1-AE6F-1A6013533FF3}"/>
          </ac:grpSpMkLst>
        </pc:grpChg>
        <pc:grpChg chg="add mod">
          <ac:chgData name="Walid Amro" userId="905df89b-28d8-4943-9387-4e15c612d1d4" providerId="ADAL" clId="{8456077E-4CE0-425F-9688-C65C69BCE87F}" dt="2022-02-07T01:40:33.185" v="1140" actId="962"/>
          <ac:grpSpMkLst>
            <pc:docMk/>
            <pc:sldMk cId="1099646401" sldId="2076138481"/>
            <ac:grpSpMk id="89" creationId="{D02A8A85-E632-4E3B-9561-FB1B898D340B}"/>
          </ac:grpSpMkLst>
        </pc:grpChg>
        <pc:grpChg chg="add mod">
          <ac:chgData name="Walid Amro" userId="905df89b-28d8-4943-9387-4e15c612d1d4" providerId="ADAL" clId="{8456077E-4CE0-425F-9688-C65C69BCE87F}" dt="2022-02-07T01:43:36.226" v="1177" actId="1036"/>
          <ac:grpSpMkLst>
            <pc:docMk/>
            <pc:sldMk cId="1099646401" sldId="2076138481"/>
            <ac:grpSpMk id="97" creationId="{C8005881-0210-4120-86BE-81898BA6264A}"/>
          </ac:grpSpMkLst>
        </pc:grpChg>
        <pc:picChg chg="del">
          <ac:chgData name="Walid Amro" userId="905df89b-28d8-4943-9387-4e15c612d1d4" providerId="ADAL" clId="{8456077E-4CE0-425F-9688-C65C69BCE87F}" dt="2022-02-06T18:55:59.343" v="839" actId="478"/>
          <ac:picMkLst>
            <pc:docMk/>
            <pc:sldMk cId="1099646401" sldId="2076138481"/>
            <ac:picMk id="5" creationId="{23C6CAED-0BA0-43AF-A75D-83380A543C89}"/>
          </ac:picMkLst>
        </pc:picChg>
        <pc:picChg chg="del">
          <ac:chgData name="Walid Amro" userId="905df89b-28d8-4943-9387-4e15c612d1d4" providerId="ADAL" clId="{8456077E-4CE0-425F-9688-C65C69BCE87F}" dt="2022-02-06T18:55:59.343" v="839" actId="478"/>
          <ac:picMkLst>
            <pc:docMk/>
            <pc:sldMk cId="1099646401" sldId="2076138481"/>
            <ac:picMk id="7" creationId="{DF90BF1F-C5FA-447C-B685-CA3B3F9D2118}"/>
          </ac:picMkLst>
        </pc:picChg>
        <pc:picChg chg="add mod">
          <ac:chgData name="Walid Amro" userId="905df89b-28d8-4943-9387-4e15c612d1d4" providerId="ADAL" clId="{8456077E-4CE0-425F-9688-C65C69BCE87F}" dt="2022-02-07T01:32:14.486" v="1052" actId="962"/>
          <ac:picMkLst>
            <pc:docMk/>
            <pc:sldMk cId="1099646401" sldId="2076138481"/>
            <ac:picMk id="8" creationId="{513A71E1-CB1C-4FEC-BBC2-097BF218BDC9}"/>
          </ac:picMkLst>
        </pc:picChg>
        <pc:picChg chg="del">
          <ac:chgData name="Walid Amro" userId="905df89b-28d8-4943-9387-4e15c612d1d4" providerId="ADAL" clId="{8456077E-4CE0-425F-9688-C65C69BCE87F}" dt="2022-02-06T18:55:59.343" v="839" actId="478"/>
          <ac:picMkLst>
            <pc:docMk/>
            <pc:sldMk cId="1099646401" sldId="2076138481"/>
            <ac:picMk id="9" creationId="{2CC2622A-4100-48C2-87F6-106E653E1F2D}"/>
          </ac:picMkLst>
        </pc:picChg>
        <pc:picChg chg="add del">
          <ac:chgData name="Walid Amro" userId="905df89b-28d8-4943-9387-4e15c612d1d4" providerId="ADAL" clId="{8456077E-4CE0-425F-9688-C65C69BCE87F}" dt="2022-02-07T00:50:37.636" v="875" actId="21"/>
          <ac:picMkLst>
            <pc:docMk/>
            <pc:sldMk cId="1099646401" sldId="2076138481"/>
            <ac:picMk id="10" creationId="{4EEF3C2A-F6F2-463A-AC26-6F9C6479DF7D}"/>
          </ac:picMkLst>
        </pc:picChg>
        <pc:picChg chg="del">
          <ac:chgData name="Walid Amro" userId="905df89b-28d8-4943-9387-4e15c612d1d4" providerId="ADAL" clId="{8456077E-4CE0-425F-9688-C65C69BCE87F}" dt="2022-02-06T18:55:59.343" v="839" actId="478"/>
          <ac:picMkLst>
            <pc:docMk/>
            <pc:sldMk cId="1099646401" sldId="2076138481"/>
            <ac:picMk id="11" creationId="{C45AEBF6-F63E-4C16-8BEC-F7196AE0E530}"/>
          </ac:picMkLst>
        </pc:picChg>
        <pc:picChg chg="add mod">
          <ac:chgData name="Walid Amro" userId="905df89b-28d8-4943-9387-4e15c612d1d4" providerId="ADAL" clId="{8456077E-4CE0-425F-9688-C65C69BCE87F}" dt="2022-02-07T01:32:04.528" v="1051" actId="962"/>
          <ac:picMkLst>
            <pc:docMk/>
            <pc:sldMk cId="1099646401" sldId="2076138481"/>
            <ac:picMk id="12" creationId="{F7D16D8B-1061-47B8-BCE6-D6956EF25C38}"/>
          </ac:picMkLst>
        </pc:picChg>
        <pc:picChg chg="add mod">
          <ac:chgData name="Walid Amro" userId="905df89b-28d8-4943-9387-4e15c612d1d4" providerId="ADAL" clId="{8456077E-4CE0-425F-9688-C65C69BCE87F}" dt="2022-02-07T01:31:52.911" v="1050" actId="962"/>
          <ac:picMkLst>
            <pc:docMk/>
            <pc:sldMk cId="1099646401" sldId="2076138481"/>
            <ac:picMk id="16" creationId="{BC8F4F7A-1D10-4D1C-99AD-E699FF9F2E98}"/>
          </ac:picMkLst>
        </pc:picChg>
        <pc:picChg chg="del">
          <ac:chgData name="Walid Amro" userId="905df89b-28d8-4943-9387-4e15c612d1d4" providerId="ADAL" clId="{8456077E-4CE0-425F-9688-C65C69BCE87F}" dt="2022-02-06T18:56:02.569" v="840" actId="478"/>
          <ac:picMkLst>
            <pc:docMk/>
            <pc:sldMk cId="1099646401" sldId="2076138481"/>
            <ac:picMk id="22" creationId="{5864596C-91AD-43A3-9BD6-AD28E0A9ED29}"/>
          </ac:picMkLst>
        </pc:picChg>
        <pc:picChg chg="del mod topLvl">
          <ac:chgData name="Walid Amro" userId="905df89b-28d8-4943-9387-4e15c612d1d4" providerId="ADAL" clId="{8456077E-4CE0-425F-9688-C65C69BCE87F}" dt="2022-02-07T00:52:35.933" v="882" actId="478"/>
          <ac:picMkLst>
            <pc:docMk/>
            <pc:sldMk cId="1099646401" sldId="2076138481"/>
            <ac:picMk id="26" creationId="{840D9A14-4132-485D-A8B7-5BF5F2EB992D}"/>
          </ac:picMkLst>
        </pc:picChg>
        <pc:picChg chg="del mod topLvl">
          <ac:chgData name="Walid Amro" userId="905df89b-28d8-4943-9387-4e15c612d1d4" providerId="ADAL" clId="{8456077E-4CE0-425F-9688-C65C69BCE87F}" dt="2022-02-07T00:50:32.826" v="872" actId="21"/>
          <ac:picMkLst>
            <pc:docMk/>
            <pc:sldMk cId="1099646401" sldId="2076138481"/>
            <ac:picMk id="27" creationId="{5AF5ED1B-2762-4356-9D9F-5ECC565E557F}"/>
          </ac:picMkLst>
        </pc:picChg>
        <pc:picChg chg="mod topLvl">
          <ac:chgData name="Walid Amro" userId="905df89b-28d8-4943-9387-4e15c612d1d4" providerId="ADAL" clId="{8456077E-4CE0-425F-9688-C65C69BCE87F}" dt="2022-02-07T01:07:52.431" v="926" actId="1076"/>
          <ac:picMkLst>
            <pc:docMk/>
            <pc:sldMk cId="1099646401" sldId="2076138481"/>
            <ac:picMk id="28" creationId="{4B549A1F-7D05-491A-BE73-EF4264CFC1B5}"/>
          </ac:picMkLst>
        </pc:picChg>
        <pc:picChg chg="mod topLvl">
          <ac:chgData name="Walid Amro" userId="905df89b-28d8-4943-9387-4e15c612d1d4" providerId="ADAL" clId="{8456077E-4CE0-425F-9688-C65C69BCE87F}" dt="2022-02-07T01:07:47.895" v="925" actId="14100"/>
          <ac:picMkLst>
            <pc:docMk/>
            <pc:sldMk cId="1099646401" sldId="2076138481"/>
            <ac:picMk id="32" creationId="{542CB02E-D388-4A3B-B14C-C34399F723EA}"/>
          </ac:picMkLst>
        </pc:picChg>
        <pc:picChg chg="add mod">
          <ac:chgData name="Walid Amro" userId="905df89b-28d8-4943-9387-4e15c612d1d4" providerId="ADAL" clId="{8456077E-4CE0-425F-9688-C65C69BCE87F}" dt="2022-02-07T01:36:42.820" v="1098" actId="1076"/>
          <ac:picMkLst>
            <pc:docMk/>
            <pc:sldMk cId="1099646401" sldId="2076138481"/>
            <ac:picMk id="53" creationId="{241970F8-6FCA-45E2-929B-E276A57FBD67}"/>
          </ac:picMkLst>
        </pc:picChg>
        <pc:picChg chg="add mod">
          <ac:chgData name="Walid Amro" userId="905df89b-28d8-4943-9387-4e15c612d1d4" providerId="ADAL" clId="{8456077E-4CE0-425F-9688-C65C69BCE87F}" dt="2022-02-07T01:32:44.420" v="1054" actId="20577"/>
          <ac:picMkLst>
            <pc:docMk/>
            <pc:sldMk cId="1099646401" sldId="2076138481"/>
            <ac:picMk id="55" creationId="{687BB730-91BF-49C7-96A4-060ADD352E5C}"/>
          </ac:picMkLst>
        </pc:picChg>
        <pc:picChg chg="add mod">
          <ac:chgData name="Walid Amro" userId="905df89b-28d8-4943-9387-4e15c612d1d4" providerId="ADAL" clId="{8456077E-4CE0-425F-9688-C65C69BCE87F}" dt="2022-02-07T01:30:08.750" v="1044" actId="962"/>
          <ac:picMkLst>
            <pc:docMk/>
            <pc:sldMk cId="1099646401" sldId="2076138481"/>
            <ac:picMk id="58" creationId="{1704C623-93E8-454B-A0CD-7846FC6BBF2E}"/>
          </ac:picMkLst>
        </pc:picChg>
        <pc:picChg chg="add mod">
          <ac:chgData name="Walid Amro" userId="905df89b-28d8-4943-9387-4e15c612d1d4" providerId="ADAL" clId="{8456077E-4CE0-425F-9688-C65C69BCE87F}" dt="2022-02-07T01:29:43.056" v="1042" actId="962"/>
          <ac:picMkLst>
            <pc:docMk/>
            <pc:sldMk cId="1099646401" sldId="2076138481"/>
            <ac:picMk id="62" creationId="{4F13D80C-218F-46E6-B136-71092941A0B3}"/>
          </ac:picMkLst>
        </pc:picChg>
        <pc:picChg chg="add mod">
          <ac:chgData name="Walid Amro" userId="905df89b-28d8-4943-9387-4e15c612d1d4" providerId="ADAL" clId="{8456077E-4CE0-425F-9688-C65C69BCE87F}" dt="2022-02-07T01:40:11.225" v="1139" actId="962"/>
          <ac:picMkLst>
            <pc:docMk/>
            <pc:sldMk cId="1099646401" sldId="2076138481"/>
            <ac:picMk id="76" creationId="{62FFA206-B2D2-4339-9F00-83F5C44D41AD}"/>
          </ac:picMkLst>
        </pc:picChg>
        <pc:picChg chg="add del">
          <ac:chgData name="Walid Amro" userId="905df89b-28d8-4943-9387-4e15c612d1d4" providerId="ADAL" clId="{8456077E-4CE0-425F-9688-C65C69BCE87F}" dt="2022-02-07T01:33:39.068" v="1058" actId="22"/>
          <ac:picMkLst>
            <pc:docMk/>
            <pc:sldMk cId="1099646401" sldId="2076138481"/>
            <ac:picMk id="78" creationId="{21953029-D39D-4BE9-834C-3917EF064E50}"/>
          </ac:picMkLst>
        </pc:picChg>
        <pc:picChg chg="add mod">
          <ac:chgData name="Walid Amro" userId="905df89b-28d8-4943-9387-4e15c612d1d4" providerId="ADAL" clId="{8456077E-4CE0-425F-9688-C65C69BCE87F}" dt="2022-02-07T01:42:18.222" v="1144" actId="1076"/>
          <ac:picMkLst>
            <pc:docMk/>
            <pc:sldMk cId="1099646401" sldId="2076138481"/>
            <ac:picMk id="94" creationId="{FED2D9A1-9AEE-494C-9A05-61623A45051F}"/>
          </ac:picMkLst>
        </pc:picChg>
        <pc:picChg chg="add mod">
          <ac:chgData name="Walid Amro" userId="905df89b-28d8-4943-9387-4e15c612d1d4" providerId="ADAL" clId="{8456077E-4CE0-425F-9688-C65C69BCE87F}" dt="2022-02-07T01:48:50.905" v="1194" actId="962"/>
          <ac:picMkLst>
            <pc:docMk/>
            <pc:sldMk cId="1099646401" sldId="2076138481"/>
            <ac:picMk id="102" creationId="{E10656A1-0184-40EA-B7E2-E62427BF9C0D}"/>
          </ac:picMkLst>
        </pc:picChg>
        <pc:cxnChg chg="del mod">
          <ac:chgData name="Walid Amro" userId="905df89b-28d8-4943-9387-4e15c612d1d4" providerId="ADAL" clId="{8456077E-4CE0-425F-9688-C65C69BCE87F}" dt="2022-02-06T18:55:59.343" v="839" actId="478"/>
          <ac:cxnSpMkLst>
            <pc:docMk/>
            <pc:sldMk cId="1099646401" sldId="2076138481"/>
            <ac:cxnSpMk id="13" creationId="{6F7227FD-A0D2-410C-A5D4-962A4707EAB7}"/>
          </ac:cxnSpMkLst>
        </pc:cxnChg>
        <pc:cxnChg chg="del mod">
          <ac:chgData name="Walid Amro" userId="905df89b-28d8-4943-9387-4e15c612d1d4" providerId="ADAL" clId="{8456077E-4CE0-425F-9688-C65C69BCE87F}" dt="2022-02-06T18:55:59.343" v="839" actId="478"/>
          <ac:cxnSpMkLst>
            <pc:docMk/>
            <pc:sldMk cId="1099646401" sldId="2076138481"/>
            <ac:cxnSpMk id="15" creationId="{4043BCEE-72C4-4A1C-93B9-03F5B5E2CEDB}"/>
          </ac:cxnSpMkLst>
        </pc:cxnChg>
        <pc:cxnChg chg="mod topLvl">
          <ac:chgData name="Walid Amro" userId="905df89b-28d8-4943-9387-4e15c612d1d4" providerId="ADAL" clId="{8456077E-4CE0-425F-9688-C65C69BCE87F}" dt="2022-02-07T01:07:54.936" v="927" actId="14100"/>
          <ac:cxnSpMkLst>
            <pc:docMk/>
            <pc:sldMk cId="1099646401" sldId="2076138481"/>
            <ac:cxnSpMk id="34" creationId="{E4448218-EF7F-43A7-A2B4-F24B7E60ED3F}"/>
          </ac:cxnSpMkLst>
        </pc:cxnChg>
        <pc:cxnChg chg="mod topLvl">
          <ac:chgData name="Walid Amro" userId="905df89b-28d8-4943-9387-4e15c612d1d4" providerId="ADAL" clId="{8456077E-4CE0-425F-9688-C65C69BCE87F}" dt="2022-02-07T01:07:47.895" v="925" actId="14100"/>
          <ac:cxnSpMkLst>
            <pc:docMk/>
            <pc:sldMk cId="1099646401" sldId="2076138481"/>
            <ac:cxnSpMk id="37" creationId="{114943F8-1E1B-4039-8D1B-7CB510A1E0D1}"/>
          </ac:cxnSpMkLst>
        </pc:cxnChg>
        <pc:cxnChg chg="add mod">
          <ac:chgData name="Walid Amro" userId="905df89b-28d8-4943-9387-4e15c612d1d4" providerId="ADAL" clId="{8456077E-4CE0-425F-9688-C65C69BCE87F}" dt="2022-02-07T01:12:49.037" v="938" actId="14100"/>
          <ac:cxnSpMkLst>
            <pc:docMk/>
            <pc:sldMk cId="1099646401" sldId="2076138481"/>
            <ac:cxnSpMk id="44" creationId="{C3B3FB20-572B-41A5-BACB-B99F4DA53894}"/>
          </ac:cxnSpMkLst>
        </pc:cxnChg>
        <pc:cxnChg chg="add mod">
          <ac:chgData name="Walid Amro" userId="905df89b-28d8-4943-9387-4e15c612d1d4" providerId="ADAL" clId="{8456077E-4CE0-425F-9688-C65C69BCE87F}" dt="2022-02-07T01:14:04.191" v="946" actId="14100"/>
          <ac:cxnSpMkLst>
            <pc:docMk/>
            <pc:sldMk cId="1099646401" sldId="2076138481"/>
            <ac:cxnSpMk id="48" creationId="{EA0DAA68-92A1-429A-BBA2-ABA25709D456}"/>
          </ac:cxnSpMkLst>
        </pc:cxnChg>
        <pc:cxnChg chg="add mod">
          <ac:chgData name="Walid Amro" userId="905df89b-28d8-4943-9387-4e15c612d1d4" providerId="ADAL" clId="{8456077E-4CE0-425F-9688-C65C69BCE87F}" dt="2022-02-07T01:29:20" v="1040" actId="962"/>
          <ac:cxnSpMkLst>
            <pc:docMk/>
            <pc:sldMk cId="1099646401" sldId="2076138481"/>
            <ac:cxnSpMk id="65" creationId="{E0584DF4-9460-44EF-BEA6-1F72316BE3DE}"/>
          </ac:cxnSpMkLst>
        </pc:cxnChg>
        <pc:cxnChg chg="add mod">
          <ac:chgData name="Walid Amro" userId="905df89b-28d8-4943-9387-4e15c612d1d4" providerId="ADAL" clId="{8456077E-4CE0-425F-9688-C65C69BCE87F}" dt="2022-02-07T01:29:07.632" v="1039" actId="962"/>
          <ac:cxnSpMkLst>
            <pc:docMk/>
            <pc:sldMk cId="1099646401" sldId="2076138481"/>
            <ac:cxnSpMk id="71" creationId="{0C6CC50E-7DC2-4A5D-9B15-7AA95DC3ACFA}"/>
          </ac:cxnSpMkLst>
        </pc:cxnChg>
        <pc:cxnChg chg="add mod">
          <ac:chgData name="Walid Amro" userId="905df89b-28d8-4943-9387-4e15c612d1d4" providerId="ADAL" clId="{8456077E-4CE0-425F-9688-C65C69BCE87F}" dt="2022-02-07T01:39:50.519" v="1137" actId="962"/>
          <ac:cxnSpMkLst>
            <pc:docMk/>
            <pc:sldMk cId="1099646401" sldId="2076138481"/>
            <ac:cxnSpMk id="81" creationId="{8E9547EF-F1B1-46A5-B0CA-5DFAA8103C17}"/>
          </ac:cxnSpMkLst>
        </pc:cxnChg>
        <pc:cxnChg chg="add mod">
          <ac:chgData name="Walid Amro" userId="905df89b-28d8-4943-9387-4e15c612d1d4" providerId="ADAL" clId="{8456077E-4CE0-425F-9688-C65C69BCE87F}" dt="2022-02-07T01:39:37.328" v="1136" actId="962"/>
          <ac:cxnSpMkLst>
            <pc:docMk/>
            <pc:sldMk cId="1099646401" sldId="2076138481"/>
            <ac:cxnSpMk id="84" creationId="{9991D32B-5559-49C3-B5B9-B2DA9F2BCBEF}"/>
          </ac:cxnSpMkLst>
        </pc:cxnChg>
        <pc:cxnChg chg="add del mod">
          <ac:chgData name="Walid Amro" userId="905df89b-28d8-4943-9387-4e15c612d1d4" providerId="ADAL" clId="{8456077E-4CE0-425F-9688-C65C69BCE87F}" dt="2022-02-07T01:36:54.325" v="1100"/>
          <ac:cxnSpMkLst>
            <pc:docMk/>
            <pc:sldMk cId="1099646401" sldId="2076138481"/>
            <ac:cxnSpMk id="87" creationId="{84138F1D-6CFF-4466-86C6-9AC7587C1A2A}"/>
          </ac:cxnSpMkLst>
        </pc:cxnChg>
        <pc:cxnChg chg="add mod">
          <ac:chgData name="Walid Amro" userId="905df89b-28d8-4943-9387-4e15c612d1d4" providerId="ADAL" clId="{8456077E-4CE0-425F-9688-C65C69BCE87F}" dt="2022-02-07T01:40:52.087" v="1142" actId="962"/>
          <ac:cxnSpMkLst>
            <pc:docMk/>
            <pc:sldMk cId="1099646401" sldId="2076138481"/>
            <ac:cxnSpMk id="90" creationId="{877B6F4D-23BF-4BBD-8AC1-FB890BC439EA}"/>
          </ac:cxnSpMkLst>
        </pc:cxnChg>
        <pc:cxnChg chg="add mod">
          <ac:chgData name="Walid Amro" userId="905df89b-28d8-4943-9387-4e15c612d1d4" providerId="ADAL" clId="{8456077E-4CE0-425F-9688-C65C69BCE87F}" dt="2022-02-07T01:43:36.226" v="1177" actId="1036"/>
          <ac:cxnSpMkLst>
            <pc:docMk/>
            <pc:sldMk cId="1099646401" sldId="2076138481"/>
            <ac:cxnSpMk id="98" creationId="{6A6F820B-CFE6-4E98-80EC-572C45186C97}"/>
          </ac:cxnSpMkLst>
        </pc:cxnChg>
        <pc:cxnChg chg="add mod">
          <ac:chgData name="Walid Amro" userId="905df89b-28d8-4943-9387-4e15c612d1d4" providerId="ADAL" clId="{8456077E-4CE0-425F-9688-C65C69BCE87F}" dt="2022-02-07T01:49:11.217" v="1195" actId="962"/>
          <ac:cxnSpMkLst>
            <pc:docMk/>
            <pc:sldMk cId="1099646401" sldId="2076138481"/>
            <ac:cxnSpMk id="104" creationId="{27D652C7-1160-4A63-8C4B-9FEEF3D1DF00}"/>
          </ac:cxnSpMkLst>
        </pc:cxnChg>
        <pc:cxnChg chg="add mod">
          <ac:chgData name="Walid Amro" userId="905df89b-28d8-4943-9387-4e15c612d1d4" providerId="ADAL" clId="{8456077E-4CE0-425F-9688-C65C69BCE87F}" dt="2022-02-07T01:49:22.775" v="1196" actId="962"/>
          <ac:cxnSpMkLst>
            <pc:docMk/>
            <pc:sldMk cId="1099646401" sldId="2076138481"/>
            <ac:cxnSpMk id="107" creationId="{83CBF41C-B8B4-4A73-A9BD-15E767FF6CBE}"/>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6/10/2022 8:36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6/10/2022 8:36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connectors/connectors#action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docs.microsoft.com/en-us/ai-builder/use-in-flow-overview" TargetMode="External"/><Relationship Id="rId5" Type="http://schemas.openxmlformats.org/officeDocument/2006/relationships/hyperlink" Target="https://docs.microsoft.com/en-us/ai-builder/use-in-powerapps-overview" TargetMode="External"/><Relationship Id="rId4" Type="http://schemas.openxmlformats.org/officeDocument/2006/relationships/hyperlink" Target="https://docs.microsoft.com/en-us/connectors/connectors#trigger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Introduce yourself</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8:36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80793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cs typeface="Calibri"/>
              </a:rPr>
              <a:t>The Microsoft power platform is a function as a service enterprise grade solution built on azure  . By default it inherits the same level of enterprise-grade security, certifications and administrative controls as Azure.</a:t>
            </a:r>
            <a:endParaRPr lang="en-US" sz="1200">
              <a:latin typeface="+mn-lt"/>
            </a:endParaRPr>
          </a:p>
          <a:p>
            <a:endParaRPr lang="en-US" sz="1200">
              <a:latin typeface="+mn-lt"/>
            </a:endParaRPr>
          </a:p>
          <a:p>
            <a:endParaRPr lang="en-US" sz="1200">
              <a:latin typeface="+mn-lt"/>
            </a:endParaRPr>
          </a:p>
          <a:p>
            <a:r>
              <a:rPr lang="en-US" sz="1200" b="0" i="0" kern="1200">
                <a:solidFill>
                  <a:schemeClr val="tx1"/>
                </a:solidFill>
                <a:effectLst/>
                <a:latin typeface="+mn-lt"/>
                <a:ea typeface="+mn-ea"/>
                <a:cs typeface="+mn-cs"/>
              </a:rPr>
              <a:t>The Microsoft Power Platform implements this vision via 4 primary cloud-based services: Power BI, PowerApps and Power Automate, and Power Virtual Agents.</a:t>
            </a:r>
            <a:endParaRPr lang="en-US" sz="850">
              <a:cs typeface="Segoe UI"/>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These services connects to hundreds of business systems and databases, making it easy to connect users with the existing processes and data that makes the business tick.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Additionally, Power Platform comes with a built-in, fully-managed, enterprise-grade datastore called the Common Data Service (CDS) for those applications that generate data not destined for a legacy system or SharePoint List.</a:t>
            </a:r>
          </a:p>
          <a:p>
            <a:endParaRPr lang="en-US"/>
          </a:p>
          <a:p>
            <a:endParaRPr lang="en-US"/>
          </a:p>
          <a:p>
            <a:r>
              <a:rPr lang="en-US"/>
              <a:t>Power BI: Business analytics with AI infused backend that out of the box identifies patterns and relationships in your data set.</a:t>
            </a:r>
          </a:p>
          <a:p>
            <a:r>
              <a:rPr lang="en-US" b="0" i="0">
                <a:solidFill>
                  <a:srgbClr val="171717"/>
                </a:solidFill>
                <a:effectLst/>
                <a:latin typeface="Segoe UI" panose="020B0502040204020203" pitchFamily="34" charset="0"/>
              </a:rPr>
              <a:t>With Power BI Desktop, you can build advanced queries, models, and reports that visualize data. You can also build data models, create reports, and share your work by publishing to the Power BI service.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a:latin typeface="Segoe UI"/>
                <a:cs typeface="Segoe UI"/>
              </a:rPr>
              <a:t>Power Apps: </a:t>
            </a:r>
            <a:r>
              <a:rPr lang="en-US" sz="850" b="0" i="0">
                <a:solidFill>
                  <a:srgbClr val="171717"/>
                </a:solidFill>
                <a:effectLst/>
                <a:latin typeface="Segoe UI"/>
                <a:cs typeface="Segoe UI"/>
              </a:rPr>
              <a:t>Apps built using Power Apps provide rich business logic and workflow capabilities to transform your manual business operations into digital, automated processes. What's more, apps built using Power Apps have a responsive design and can run seamlessly in browser and on mobile devices (phone or tablet). Power Apps "democratizes" the business-app-building experience by enabling users to create feature-rich, custom business apps without writing code.</a:t>
            </a:r>
            <a:r>
              <a:rPr lang="en-US" sz="850">
                <a:latin typeface="Segoe UI"/>
                <a:cs typeface="Segoe UI"/>
              </a:rPr>
              <a:t> Build UI easily to bind the data together. Can add React and </a:t>
            </a:r>
            <a:r>
              <a:rPr lang="en-US" sz="850" err="1">
                <a:latin typeface="Segoe UI"/>
                <a:cs typeface="Segoe UI"/>
              </a:rPr>
              <a:t>offce</a:t>
            </a:r>
            <a:r>
              <a:rPr lang="en-US" sz="850">
                <a:latin typeface="Segoe UI"/>
                <a:cs typeface="Segoe UI"/>
              </a:rPr>
              <a:t> UI </a:t>
            </a:r>
            <a:r>
              <a:rPr lang="en-US" sz="850" err="1">
                <a:latin typeface="Segoe UI"/>
                <a:cs typeface="Segoe UI"/>
              </a:rPr>
              <a:t>frabric</a:t>
            </a:r>
            <a:r>
              <a:rPr lang="en-US" sz="850">
                <a:latin typeface="Segoe UI"/>
                <a:cs typeface="Segoe UI"/>
              </a:rPr>
              <a:t> to improve the User Interface of your power apps</a:t>
            </a:r>
          </a:p>
          <a:p>
            <a:endParaRPr lang="en-US" b="0" i="0">
              <a:solidFill>
                <a:srgbClr val="171717"/>
              </a:solidFill>
              <a:effectLst/>
              <a:latin typeface="Segoe UI" panose="020B0502040204020203" pitchFamily="34" charset="0"/>
            </a:endParaRPr>
          </a:p>
          <a:p>
            <a:endParaRPr lang="en-US"/>
          </a:p>
          <a:p>
            <a:r>
              <a:rPr lang="en-US"/>
              <a:t>Power automate: </a:t>
            </a:r>
          </a:p>
          <a:p>
            <a:pPr algn="l">
              <a:buFont typeface="Arial" panose="020B0604020202020204" pitchFamily="34" charset="0"/>
              <a:buChar char="•"/>
            </a:pPr>
            <a:r>
              <a:rPr lang="en-US" b="0" i="0">
                <a:solidFill>
                  <a:srgbClr val="171717"/>
                </a:solidFill>
                <a:effectLst/>
                <a:latin typeface="Segoe UI" panose="020B0502040204020203" pitchFamily="34" charset="0"/>
              </a:rPr>
              <a:t>Automate business processes</a:t>
            </a:r>
          </a:p>
          <a:p>
            <a:pPr algn="l">
              <a:buFont typeface="Arial" panose="020B0604020202020204" pitchFamily="34" charset="0"/>
              <a:buChar char="•"/>
            </a:pPr>
            <a:r>
              <a:rPr lang="en-US" b="0" i="0">
                <a:solidFill>
                  <a:srgbClr val="171717"/>
                </a:solidFill>
                <a:effectLst/>
                <a:latin typeface="Segoe UI" panose="020B0502040204020203" pitchFamily="34" charset="0"/>
              </a:rPr>
              <a:t>Send automatic reminders for past due tasks</a:t>
            </a:r>
          </a:p>
          <a:p>
            <a:pPr algn="l">
              <a:buFont typeface="Arial" panose="020B0604020202020204" pitchFamily="34" charset="0"/>
              <a:buChar char="•"/>
            </a:pPr>
            <a:r>
              <a:rPr lang="en-US" b="0" i="0">
                <a:solidFill>
                  <a:srgbClr val="171717"/>
                </a:solidFill>
                <a:effectLst/>
                <a:latin typeface="Segoe UI" panose="020B0502040204020203" pitchFamily="34" charset="0"/>
              </a:rPr>
              <a:t>Move business data between systems on a schedule</a:t>
            </a:r>
          </a:p>
          <a:p>
            <a:pPr algn="l">
              <a:buFont typeface="Arial" panose="020B0604020202020204" pitchFamily="34" charset="0"/>
              <a:buChar char="•"/>
            </a:pPr>
            <a:r>
              <a:rPr lang="en-US" sz="850" b="0" i="0">
                <a:solidFill>
                  <a:srgbClr val="171717"/>
                </a:solidFill>
                <a:effectLst/>
                <a:latin typeface="Segoe UI"/>
                <a:cs typeface="Segoe UI"/>
              </a:rPr>
              <a:t>Connect to more than </a:t>
            </a:r>
            <a:r>
              <a:rPr lang="en-US" sz="850">
                <a:solidFill>
                  <a:srgbClr val="171717"/>
                </a:solidFill>
                <a:latin typeface="Segoe UI"/>
                <a:cs typeface="Segoe UI"/>
              </a:rPr>
              <a:t>700</a:t>
            </a:r>
            <a:r>
              <a:rPr lang="en-US" sz="850" b="0" i="0">
                <a:solidFill>
                  <a:srgbClr val="171717"/>
                </a:solidFill>
                <a:effectLst/>
                <a:latin typeface="Segoe UI"/>
                <a:cs typeface="Segoe UI"/>
              </a:rPr>
              <a:t> data sources or any publicly available API</a:t>
            </a:r>
          </a:p>
          <a:p>
            <a:pPr algn="l">
              <a:buFont typeface="Arial" panose="020B0604020202020204" pitchFamily="34" charset="0"/>
              <a:buChar char="•"/>
            </a:pPr>
            <a:r>
              <a:rPr lang="en-US" b="0" i="0">
                <a:solidFill>
                  <a:srgbClr val="171717"/>
                </a:solidFill>
                <a:effectLst/>
                <a:latin typeface="Segoe UI" panose="020B0502040204020203" pitchFamily="34" charset="0"/>
              </a:rPr>
              <a:t>You can even automate tasks on your local computer like computing data in Excel.</a:t>
            </a:r>
            <a:endParaRPr lang="en-US"/>
          </a:p>
          <a:p>
            <a:r>
              <a:rPr lang="en-US"/>
              <a:t>You can create flows to replicate common manual repeatable tasks</a:t>
            </a:r>
          </a:p>
          <a:p>
            <a:endParaRPr lang="en-US"/>
          </a:p>
          <a:p>
            <a:r>
              <a:rPr lang="en-US" b="0" i="0">
                <a:solidFill>
                  <a:srgbClr val="171717"/>
                </a:solidFill>
                <a:effectLst/>
                <a:latin typeface="Segoe UI" panose="020B0502040204020203" pitchFamily="34" charset="0"/>
              </a:rPr>
              <a:t>Power Virtual Agents lets you create powerful chatbots that can answer questions posed by your customers, other employees, or visitors to your website or service.</a:t>
            </a: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Data Connectors</a:t>
            </a:r>
          </a:p>
          <a:p>
            <a:r>
              <a:rPr lang="en-US" sz="850" b="0" i="0">
                <a:solidFill>
                  <a:srgbClr val="171717"/>
                </a:solidFill>
                <a:effectLst/>
                <a:latin typeface="Segoe UI"/>
                <a:cs typeface="Segoe UI"/>
              </a:rPr>
              <a:t>A </a:t>
            </a:r>
            <a:r>
              <a:rPr lang="en-US" sz="850" b="0" i="1">
                <a:solidFill>
                  <a:srgbClr val="171717"/>
                </a:solidFill>
                <a:effectLst/>
                <a:latin typeface="Segoe UI"/>
                <a:cs typeface="Segoe UI"/>
              </a:rPr>
              <a:t>connector</a:t>
            </a:r>
            <a:r>
              <a:rPr lang="en-US" sz="850" b="0" i="0">
                <a:solidFill>
                  <a:srgbClr val="171717"/>
                </a:solidFill>
                <a:effectLst/>
                <a:latin typeface="Segoe UI"/>
                <a:cs typeface="Segoe UI"/>
              </a:rPr>
              <a:t> is a proxy or a wrapper around an API that allows the underlying service to talk to Microsoft Power Automate, Microsoft Power Apps, and Azure Logic Apps. It provides a way for users to connect their accounts and leverage a set of prebuilt </a:t>
            </a:r>
            <a:r>
              <a:rPr lang="en-US" sz="850" b="0" i="1" u="none" strike="noStrike">
                <a:effectLst/>
                <a:latin typeface="Segoe UI"/>
                <a:cs typeface="Segoe UI"/>
                <a:hlinkClick r:id="rId3"/>
              </a:rPr>
              <a:t>actions</a:t>
            </a:r>
            <a:r>
              <a:rPr lang="en-US" sz="850" b="0" i="0">
                <a:solidFill>
                  <a:srgbClr val="171717"/>
                </a:solidFill>
                <a:effectLst/>
                <a:latin typeface="Segoe UI"/>
                <a:cs typeface="Segoe UI"/>
              </a:rPr>
              <a:t> and </a:t>
            </a:r>
            <a:r>
              <a:rPr lang="en-US" sz="850" b="0" i="1" u="none" strike="noStrike">
                <a:effectLst/>
                <a:latin typeface="Segoe UI"/>
                <a:cs typeface="Segoe UI"/>
                <a:hlinkClick r:id="rId4"/>
              </a:rPr>
              <a:t>triggers</a:t>
            </a:r>
            <a:r>
              <a:rPr lang="en-US" sz="850" b="0" i="0">
                <a:solidFill>
                  <a:srgbClr val="171717"/>
                </a:solidFill>
                <a:effectLst/>
                <a:latin typeface="Segoe UI"/>
                <a:cs typeface="Segoe UI"/>
              </a:rPr>
              <a:t> to build their apps and workflows</a:t>
            </a:r>
          </a:p>
          <a:p>
            <a:endParaRPr lang="en-US" b="0" i="0">
              <a:solidFill>
                <a:srgbClr val="171717"/>
              </a:solidFill>
              <a:effectLst/>
              <a:latin typeface="Segoe UI" panose="020B0502040204020203" pitchFamily="34" charset="0"/>
            </a:endParaRP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AI Builder</a:t>
            </a:r>
          </a:p>
          <a:p>
            <a:r>
              <a:rPr lang="en-US" sz="850" b="0" i="0">
                <a:solidFill>
                  <a:srgbClr val="171717"/>
                </a:solidFill>
                <a:effectLst/>
                <a:latin typeface="Segoe UI"/>
                <a:cs typeface="Segoe UI"/>
              </a:rPr>
              <a:t>AI Builder is a Microsoft Power Platform capability that provides AI models that are designed to optimize your business processes. AI Builder enables your business to use intelligence to automate processes and glean insights from your data in </a:t>
            </a:r>
            <a:r>
              <a:rPr lang="en-US" sz="850" b="0" i="0" u="none" strike="noStrike">
                <a:effectLst/>
                <a:latin typeface="Segoe UI"/>
                <a:cs typeface="Segoe UI"/>
                <a:hlinkClick r:id="rId5"/>
              </a:rPr>
              <a:t>Power Apps</a:t>
            </a:r>
            <a:r>
              <a:rPr lang="en-US" sz="850" b="0" i="0">
                <a:solidFill>
                  <a:srgbClr val="171717"/>
                </a:solidFill>
                <a:effectLst/>
                <a:latin typeface="Segoe UI"/>
                <a:cs typeface="Segoe UI"/>
              </a:rPr>
              <a:t> and </a:t>
            </a:r>
            <a:r>
              <a:rPr lang="en-US" sz="850" b="0" i="0" u="none" strike="noStrike">
                <a:effectLst/>
                <a:latin typeface="Segoe UI"/>
                <a:cs typeface="Segoe UI"/>
                <a:hlinkClick r:id="rId6"/>
              </a:rPr>
              <a:t>Power Automate</a:t>
            </a:r>
            <a:endParaRPr lang="en-US" sz="850" b="0" i="0" u="none" strike="noStrike">
              <a:effectLst/>
              <a:latin typeface="Segoe UI"/>
              <a:cs typeface="Segoe UI"/>
            </a:endParaRPr>
          </a:p>
          <a:p>
            <a:endParaRPr lang="en-US" b="0" i="0" u="none" strike="noStrike">
              <a:effectLst/>
              <a:latin typeface="Segoe UI" panose="020B0502040204020203" pitchFamily="34" charset="0"/>
            </a:endParaRPr>
          </a:p>
          <a:p>
            <a:r>
              <a:rPr lang="en-US" b="0" i="0" u="none" strike="noStrike">
                <a:effectLst/>
                <a:latin typeface="Segoe UI" panose="020B0502040204020203" pitchFamily="34" charset="0"/>
              </a:rPr>
              <a:t>Microsoft </a:t>
            </a:r>
            <a:r>
              <a:rPr lang="en-US" b="0" i="0" u="none" strike="noStrike" err="1">
                <a:effectLst/>
                <a:latin typeface="Segoe UI" panose="020B0502040204020203" pitchFamily="34" charset="0"/>
              </a:rPr>
              <a:t>Dataverse</a:t>
            </a:r>
            <a:endParaRPr lang="en-US" b="0" i="0" u="none" strike="noStrike">
              <a:effectLst/>
              <a:latin typeface="Segoe UI" panose="020B0502040204020203" pitchFamily="34" charset="0"/>
            </a:endParaRPr>
          </a:p>
          <a:p>
            <a:r>
              <a:rPr lang="en-US" b="0" i="0" err="1">
                <a:solidFill>
                  <a:srgbClr val="171717"/>
                </a:solidFill>
                <a:effectLst/>
                <a:latin typeface="Segoe UI" panose="020B0502040204020203" pitchFamily="34" charset="0"/>
              </a:rPr>
              <a:t>Dataverse</a:t>
            </a:r>
            <a:r>
              <a:rPr lang="en-US" b="0" i="0">
                <a:solidFill>
                  <a:srgbClr val="171717"/>
                </a:solidFill>
                <a:effectLst/>
                <a:latin typeface="Segoe UI" panose="020B0502040204020203" pitchFamily="34" charset="0"/>
              </a:rPr>
              <a:t> lets you securely store and manage data that's used by business applications. Data within </a:t>
            </a:r>
            <a:r>
              <a:rPr lang="en-US" b="0" i="0" err="1">
                <a:solidFill>
                  <a:srgbClr val="171717"/>
                </a:solidFill>
                <a:effectLst/>
                <a:latin typeface="Segoe UI" panose="020B0502040204020203" pitchFamily="34" charset="0"/>
              </a:rPr>
              <a:t>Dataverse</a:t>
            </a:r>
            <a:r>
              <a:rPr lang="en-US" b="0" i="0">
                <a:solidFill>
                  <a:srgbClr val="171717"/>
                </a:solidFill>
                <a:effectLst/>
                <a:latin typeface="Segoe UI" panose="020B0502040204020203" pitchFamily="34" charset="0"/>
              </a:rPr>
              <a:t> is stored within a set of tables. A </a:t>
            </a:r>
            <a:r>
              <a:rPr lang="en-US" b="0" i="1">
                <a:solidFill>
                  <a:srgbClr val="171717"/>
                </a:solidFill>
                <a:effectLst/>
                <a:latin typeface="Segoe UI" panose="020B0502040204020203" pitchFamily="34" charset="0"/>
              </a:rPr>
              <a:t>table</a:t>
            </a:r>
            <a:r>
              <a:rPr lang="en-US" b="0" i="0">
                <a:solidFill>
                  <a:srgbClr val="171717"/>
                </a:solidFill>
                <a:effectLst/>
                <a:latin typeface="Segoe UI" panose="020B0502040204020203" pitchFamily="34" charset="0"/>
              </a:rPr>
              <a:t> is a set of rows (formerly referred to as records) and columns (formerly referred to as fields/attributes)</a:t>
            </a:r>
            <a:endParaRPr lang="en-US" b="0" i="0" u="none" strike="noStrike">
              <a:solidFill>
                <a:srgbClr val="171717"/>
              </a:solidFill>
              <a:effectLst/>
              <a:latin typeface="Segoe UI" panose="020B0502040204020203" pitchFamily="34" charset="0"/>
            </a:endParaRPr>
          </a:p>
          <a:p>
            <a:endParaRPr lang="en-US" b="0" i="0" u="none" strike="noStrike">
              <a:solidFill>
                <a:srgbClr val="171717"/>
              </a:solidFill>
              <a:effectLst/>
              <a:latin typeface="Segoe UI" panose="020B0502040204020203" pitchFamily="34" charset="0"/>
            </a:endParaRPr>
          </a:p>
          <a:p>
            <a:r>
              <a:rPr lang="en-US" b="0" i="0" u="none" strike="noStrike">
                <a:solidFill>
                  <a:srgbClr val="171717"/>
                </a:solidFill>
                <a:effectLst/>
                <a:latin typeface="Segoe UI" panose="020B0502040204020203" pitchFamily="34" charset="0"/>
              </a:rPr>
              <a:t>Power Functions</a:t>
            </a:r>
          </a:p>
          <a:p>
            <a:pPr algn="l"/>
            <a:r>
              <a:rPr lang="en-US" sz="850" b="0" i="0">
                <a:solidFill>
                  <a:srgbClr val="171717"/>
                </a:solidFill>
                <a:effectLst/>
                <a:latin typeface="Segoe UI"/>
                <a:cs typeface="Segoe UI"/>
              </a:rPr>
              <a:t>Power </a:t>
            </a:r>
            <a:r>
              <a:rPr lang="en-US" sz="850" b="0" i="0" err="1">
                <a:solidFill>
                  <a:srgbClr val="171717"/>
                </a:solidFill>
                <a:effectLst/>
                <a:latin typeface="Segoe UI"/>
                <a:cs typeface="Segoe UI"/>
              </a:rPr>
              <a:t>Fx</a:t>
            </a:r>
            <a:r>
              <a:rPr lang="en-US" sz="850" b="0" i="0">
                <a:solidFill>
                  <a:srgbClr val="171717"/>
                </a:solidFill>
                <a:effectLst/>
                <a:latin typeface="Segoe UI"/>
                <a:cs typeface="Segoe UI"/>
              </a:rPr>
              <a:t> is the low-code language that will be used across Microsoft Power Platform. It's a general-purpose, strong-typed, declarative, and functional programming language.</a:t>
            </a:r>
          </a:p>
          <a:p>
            <a:pPr algn="l"/>
            <a:r>
              <a:rPr lang="en-US" sz="850" b="0" i="0">
                <a:solidFill>
                  <a:srgbClr val="171717"/>
                </a:solidFill>
                <a:effectLst/>
                <a:latin typeface="Segoe UI"/>
                <a:cs typeface="Segoe UI"/>
              </a:rPr>
              <a:t>Power </a:t>
            </a:r>
            <a:r>
              <a:rPr lang="en-US" sz="850" b="0" i="0" err="1">
                <a:solidFill>
                  <a:srgbClr val="171717"/>
                </a:solidFill>
                <a:effectLst/>
                <a:latin typeface="Segoe UI"/>
                <a:cs typeface="Segoe UI"/>
              </a:rPr>
              <a:t>Fx</a:t>
            </a:r>
            <a:r>
              <a:rPr lang="en-US" sz="850" b="0" i="0">
                <a:solidFill>
                  <a:srgbClr val="171717"/>
                </a:solidFill>
                <a:effectLst/>
                <a:latin typeface="Segoe UI"/>
                <a:cs typeface="Segoe UI"/>
              </a:rPr>
              <a:t> is expressed in human-friendly text. </a:t>
            </a:r>
          </a:p>
          <a:p>
            <a:endParaRPr lang="en-US" b="0" i="0" u="none" strike="noStrike">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6/10/2022 8:36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30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of Power Platform is inherent in the rich and ever-expanding ecosystem of 700s of Microsoft and non-Microsoft service connectors that can be leveraged in your apps and flows. These connectors provide you a declarative no code/low code way to connect your apps and flows to more than 300 cloud services. They also allow you to use data gateway model to connect to your on-prem resources. Not only that, you can build your own custom connectors to service endpoints and bring them into the power platform. </a:t>
            </a:r>
          </a:p>
          <a:p>
            <a:endParaRPr lang="en-US"/>
          </a:p>
          <a:p>
            <a:pPr algn="l" fontAlgn="base"/>
            <a:r>
              <a:rPr lang="en-US" b="0">
                <a:solidFill>
                  <a:srgbClr val="333333"/>
                </a:solidFill>
                <a:effectLst/>
                <a:latin typeface="Open Sans"/>
              </a:rPr>
              <a:t>And as they say, with great power comes great responsibility. The key to harness the tremendous power of this uber connected data platform in a safe and secure way - is the ability to segregate business data from non-business data. An organization’s data is its key asset and we realize that preventing data exfiltration is a non-negotiable tenet for our customers.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6/10/2022 8:36 AM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07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0" i="0">
                <a:solidFill>
                  <a:srgbClr val="171717"/>
                </a:solidFill>
                <a:effectLst/>
                <a:latin typeface="Segoe UI"/>
                <a:cs typeface="Segoe UI"/>
              </a:rPr>
              <a:t>developers can easily extend the automation, analytics and apps line-of-business to leverage Azure services like Functions, App Service, and Logic Apps. API connectors, gateways, and Common Data Service make it possible to get more value out of services or data already in use, either in the cloud or on-premises.</a:t>
            </a:r>
          </a:p>
          <a:p>
            <a:endParaRPr lang="en-US" sz="850" b="0" i="0">
              <a:solidFill>
                <a:srgbClr val="171717"/>
              </a:solidFill>
              <a:effectLst/>
              <a:cs typeface="Segoe UI"/>
            </a:endParaRPr>
          </a:p>
          <a:p>
            <a:endParaRPr lang="en-US">
              <a:solidFill>
                <a:srgbClr val="171717"/>
              </a:solidFill>
              <a:cs typeface="Segoe UI" panose="020B0502040204020203" pitchFamily="34" charset="0"/>
            </a:endParaRPr>
          </a:p>
          <a:p>
            <a:endParaRPr lang="en-US">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8:36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40824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a:spcBef>
                <a:spcPct val="0"/>
              </a:spcBef>
              <a:spcAft>
                <a:spcPct val="0"/>
              </a:spcAft>
            </a:pPr>
            <a:r>
              <a:rPr lang="en-US" sz="900">
                <a:gradFill>
                  <a:gsLst>
                    <a:gs pos="0">
                      <a:schemeClr val="tx1"/>
                    </a:gs>
                    <a:gs pos="100000">
                      <a:schemeClr val="tx1"/>
                    </a:gs>
                  </a:gsLst>
                  <a:lin ang="5400000" scaled="0"/>
                </a:gradFill>
                <a:latin typeface="Segoe UI"/>
                <a:cs typeface="Segoe UI"/>
              </a:rPr>
              <a:t>Developers can use DevOps tools like Azure DevOps and </a:t>
            </a:r>
            <a:r>
              <a:rPr lang="en-US" sz="900" err="1">
                <a:gradFill>
                  <a:gsLst>
                    <a:gs pos="0">
                      <a:schemeClr val="tx1"/>
                    </a:gs>
                    <a:gs pos="100000">
                      <a:schemeClr val="tx1"/>
                    </a:gs>
                  </a:gsLst>
                  <a:lin ang="5400000" scaled="0"/>
                </a:gradFill>
                <a:latin typeface="Segoe UI"/>
                <a:cs typeface="Segoe UI"/>
              </a:rPr>
              <a:t>Github</a:t>
            </a:r>
            <a:r>
              <a:rPr lang="en-US" sz="900">
                <a:gradFill>
                  <a:gsLst>
                    <a:gs pos="0">
                      <a:schemeClr val="tx1"/>
                    </a:gs>
                    <a:gs pos="100000">
                      <a:schemeClr val="tx1"/>
                    </a:gs>
                  </a:gsLst>
                  <a:lin ang="5400000" scaled="0"/>
                </a:gradFill>
                <a:latin typeface="Segoe UI"/>
                <a:cs typeface="Segoe UI"/>
              </a:rPr>
              <a:t> in combination with Azure to build custom controls and connectors for the power platform. You can perform all the Software Development life cycle phases with power apps as you would normally do it. The concept of Rapid Development takes full flesh with power apps. App building is more about understanding the business processes and designing it than focusing on complex technical details and processes.</a:t>
            </a: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1703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Calibri"/>
                <a:cs typeface="Calibri"/>
              </a:rPr>
              <a:t>The architecture diagram illustrates the integration of a cutom connector into power apps and power automate. First we need a mechanism which permits us to pull data from an existing data store and maybe perform some opertaions on it. That could be a custom Web API, a RESTful API or azure function. Once this is built, we need to identify the host, a path and the associated credentials with this service instance. The power platform provides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8:36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99489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solidFill>
                  <a:srgbClr val="333333"/>
                </a:solidFill>
                <a:latin typeface="Segoe UI Condensed"/>
              </a:rPr>
              <a:t>Putting everything we said </a:t>
            </a:r>
            <a:r>
              <a:rPr lang="en-US" sz="850" err="1">
                <a:solidFill>
                  <a:srgbClr val="333333"/>
                </a:solidFill>
                <a:latin typeface="Segoe UI Condensed"/>
              </a:rPr>
              <a:t>togther</a:t>
            </a:r>
            <a:r>
              <a:rPr lang="en-US" sz="850">
                <a:solidFill>
                  <a:srgbClr val="333333"/>
                </a:solidFill>
                <a:latin typeface="Segoe UI Condensed"/>
              </a:rPr>
              <a:t>, here is a sample application that has several UI interfaces including a Device Ordering App, an admin portal all developed with power apps. This can be integrated with already exiting Inventory management UI, B2B app or even a public website. All of these </a:t>
            </a:r>
            <a:r>
              <a:rPr lang="en-US" sz="850" err="1">
                <a:solidFill>
                  <a:srgbClr val="333333"/>
                </a:solidFill>
                <a:latin typeface="Segoe UI Condensed"/>
              </a:rPr>
              <a:t>levergaging</a:t>
            </a:r>
            <a:r>
              <a:rPr lang="en-US" sz="850">
                <a:solidFill>
                  <a:srgbClr val="333333"/>
                </a:solidFill>
                <a:latin typeface="Segoe UI Condensed"/>
              </a:rPr>
              <a:t> logic </a:t>
            </a:r>
            <a:r>
              <a:rPr lang="en-US" sz="850" err="1">
                <a:solidFill>
                  <a:srgbClr val="333333"/>
                </a:solidFill>
                <a:latin typeface="Segoe UI Condensed"/>
              </a:rPr>
              <a:t>apps,Azure</a:t>
            </a:r>
            <a:r>
              <a:rPr lang="en-US" sz="850">
                <a:solidFill>
                  <a:srgbClr val="333333"/>
                </a:solidFill>
                <a:latin typeface="Segoe UI Condensed"/>
              </a:rPr>
              <a:t> functions and API management for business </a:t>
            </a:r>
            <a:r>
              <a:rPr lang="en-US" sz="850" err="1">
                <a:solidFill>
                  <a:srgbClr val="333333"/>
                </a:solidFill>
                <a:latin typeface="Segoe UI Condensed"/>
              </a:rPr>
              <a:t>opertaions</a:t>
            </a:r>
            <a:r>
              <a:rPr lang="en-US" sz="850">
                <a:solidFill>
                  <a:srgbClr val="333333"/>
                </a:solidFill>
                <a:latin typeface="Segoe UI Condensed"/>
              </a:rPr>
              <a:t> and pulling data from where it resides either via legacy data, SQL server or cosmos db. orchestrate the integration of all of these via Azure  DevOps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43513B-B2D0-4CD6-A04A-7225AC80C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054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7E574A-EE6E-4E76-81F7-0F99E9FE58FA}" type="datetime8">
              <a:rPr lang="en-US" smtClean="0"/>
              <a:t>6/10/2022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398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7051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8" y="589919"/>
            <a:ext cx="11055906" cy="488866"/>
          </a:xfrm>
        </p:spPr>
        <p:txBody>
          <a:bodyPr wrap="square" lIns="0" tIns="0" rIns="0" bIns="0">
            <a:spAutoFit/>
          </a:bodyPr>
          <a:lstStyle>
            <a:lvl1pPr>
              <a:lnSpc>
                <a:spcPct val="90000"/>
              </a:lnSpc>
              <a:defRPr sz="3529" strike="noStrike">
                <a:solidFill>
                  <a:schemeClr val="tx1"/>
                </a:solidFill>
              </a:defRPr>
            </a:lvl1pPr>
          </a:lstStyle>
          <a:p>
            <a:r>
              <a:rPr lang="en-US"/>
              <a:t>Title</a:t>
            </a:r>
          </a:p>
        </p:txBody>
      </p:sp>
    </p:spTree>
    <p:extLst>
      <p:ext uri="{BB962C8B-B14F-4D97-AF65-F5344CB8AC3E}">
        <p14:creationId xmlns:p14="http://schemas.microsoft.com/office/powerpoint/2010/main" val="35245468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424321093"/>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1551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1" y="-520117"/>
            <a:ext cx="11492917" cy="7378117"/>
          </a:xfrm>
          <a:prstGeom prst="rect">
            <a:avLst/>
          </a:prstGeom>
          <a:noFill/>
          <a:effectLst>
            <a:outerShdw blurRad="76200" dist="76200" dir="2700000" algn="tl" rotWithShape="0">
              <a:prstClr val="black">
                <a:alpha val="20000"/>
              </a:prstClr>
            </a:outerShdw>
          </a:effectLst>
        </p:spPr>
        <p:txBody>
          <a:bodyPr vert="vert270" wrap="square" lIns="0" tIns="0" rIns="0" bIns="0" rtlCol="0" anchor="t">
            <a:noAutofit/>
          </a:bodyPr>
          <a:lstStyle/>
          <a:p>
            <a:pPr algn="l"/>
            <a:r>
              <a:rPr lang="en-US" sz="17500" b="1" i="0">
                <a:solidFill>
                  <a:schemeClr val="accent1"/>
                </a:solidFill>
                <a:latin typeface="Segoe UI" panose="020B0502040204020203" pitchFamily="34" charset="0"/>
                <a:cs typeface="Segoe UI" panose="020B0502040204020203" pitchFamily="34" charset="0"/>
              </a:rPr>
              <a:t>Bonus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400" r:id="rId116"/>
    <p:sldLayoutId id="2147485401" r:id="rId117"/>
    <p:sldLayoutId id="2147485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8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66.xml"/><Relationship Id="rId6" Type="http://schemas.openxmlformats.org/officeDocument/2006/relationships/hyperlink" Target="https://aka.ms/azuredevdaycontent" TargetMode="External"/><Relationship Id="rId5" Type="http://schemas.openxmlformats.org/officeDocument/2006/relationships/hyperlink" Target="https://aka.ms/azuredevdaysurvey" TargetMode="External"/><Relationship Id="rId4" Type="http://schemas.openxmlformats.org/officeDocument/2006/relationships/image" Target="../media/image143.png"/></Relationships>
</file>

<file path=ppt/slides/_rels/slide1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10.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xml"/><Relationship Id="rId7" Type="http://schemas.openxmlformats.org/officeDocument/2006/relationships/image" Target="../media/image34.svg"/><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svg"/><Relationship Id="rId21" Type="http://schemas.openxmlformats.org/officeDocument/2006/relationships/image" Target="../media/image55.png"/><Relationship Id="rId34" Type="http://schemas.openxmlformats.org/officeDocument/2006/relationships/image" Target="../media/image68.emf"/><Relationship Id="rId42" Type="http://schemas.openxmlformats.org/officeDocument/2006/relationships/image" Target="../media/image76.jpeg"/><Relationship Id="rId47" Type="http://schemas.openxmlformats.org/officeDocument/2006/relationships/image" Target="../media/image81.png"/><Relationship Id="rId50" Type="http://schemas.openxmlformats.org/officeDocument/2006/relationships/image" Target="../media/image84.png"/><Relationship Id="rId7" Type="http://schemas.openxmlformats.org/officeDocument/2006/relationships/image" Target="../media/image41.jpeg"/><Relationship Id="rId2" Type="http://schemas.openxmlformats.org/officeDocument/2006/relationships/notesSlide" Target="../notesSlides/notesSlide3.xml"/><Relationship Id="rId16" Type="http://schemas.openxmlformats.org/officeDocument/2006/relationships/image" Target="../media/image50.png"/><Relationship Id="rId29" Type="http://schemas.openxmlformats.org/officeDocument/2006/relationships/image" Target="../media/image63.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emf"/><Relationship Id="rId37" Type="http://schemas.openxmlformats.org/officeDocument/2006/relationships/image" Target="../media/image71.svg"/><Relationship Id="rId40" Type="http://schemas.openxmlformats.org/officeDocument/2006/relationships/image" Target="../media/image74.png"/><Relationship Id="rId45" Type="http://schemas.openxmlformats.org/officeDocument/2006/relationships/image" Target="../media/image79.png"/><Relationship Id="rId53" Type="http://schemas.openxmlformats.org/officeDocument/2006/relationships/image" Target="../media/image87.png"/><Relationship Id="rId5" Type="http://schemas.openxmlformats.org/officeDocument/2006/relationships/image" Target="../media/image39.jpe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emf"/><Relationship Id="rId44" Type="http://schemas.openxmlformats.org/officeDocument/2006/relationships/image" Target="../media/image78.png"/><Relationship Id="rId52" Type="http://schemas.openxmlformats.org/officeDocument/2006/relationships/image" Target="../media/image86.png"/><Relationship Id="rId4" Type="http://schemas.openxmlformats.org/officeDocument/2006/relationships/image" Target="../media/image38.jpe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emf"/><Relationship Id="rId35" Type="http://schemas.openxmlformats.org/officeDocument/2006/relationships/image" Target="../media/image69.emf"/><Relationship Id="rId43" Type="http://schemas.openxmlformats.org/officeDocument/2006/relationships/image" Target="../media/image77.png"/><Relationship Id="rId48" Type="http://schemas.openxmlformats.org/officeDocument/2006/relationships/image" Target="../media/image82.png"/><Relationship Id="rId8" Type="http://schemas.openxmlformats.org/officeDocument/2006/relationships/image" Target="../media/image42.png"/><Relationship Id="rId51" Type="http://schemas.openxmlformats.org/officeDocument/2006/relationships/image" Target="../media/image85.png"/><Relationship Id="rId3" Type="http://schemas.openxmlformats.org/officeDocument/2006/relationships/image" Target="../media/image37.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emf"/><Relationship Id="rId38" Type="http://schemas.openxmlformats.org/officeDocument/2006/relationships/image" Target="../media/image72.png"/><Relationship Id="rId46" Type="http://schemas.openxmlformats.org/officeDocument/2006/relationships/image" Target="../media/image80.png"/><Relationship Id="rId20" Type="http://schemas.openxmlformats.org/officeDocument/2006/relationships/image" Target="../media/image54.png"/><Relationship Id="rId41" Type="http://schemas.openxmlformats.org/officeDocument/2006/relationships/image" Target="../media/image75.svg"/><Relationship Id="rId1" Type="http://schemas.openxmlformats.org/officeDocument/2006/relationships/slideLayout" Target="../slideLayouts/slideLayout19.xml"/><Relationship Id="rId6" Type="http://schemas.openxmlformats.org/officeDocument/2006/relationships/image" Target="../media/image40.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4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08.png"/><Relationship Id="rId3" Type="http://schemas.openxmlformats.org/officeDocument/2006/relationships/image" Target="../media/image88.png"/><Relationship Id="rId21" Type="http://schemas.openxmlformats.org/officeDocument/2006/relationships/image" Target="../media/image106.svg"/><Relationship Id="rId7" Type="http://schemas.openxmlformats.org/officeDocument/2006/relationships/image" Target="../media/image92.png"/><Relationship Id="rId12" Type="http://schemas.openxmlformats.org/officeDocument/2006/relationships/image" Target="../media/image97.svg"/><Relationship Id="rId17" Type="http://schemas.openxmlformats.org/officeDocument/2006/relationships/image" Target="../media/image102.png"/><Relationship Id="rId25" Type="http://schemas.openxmlformats.org/officeDocument/2006/relationships/image" Target="../media/image107.png"/><Relationship Id="rId2" Type="http://schemas.openxmlformats.org/officeDocument/2006/relationships/notesSlide" Target="../notesSlides/notesSlide4.xml"/><Relationship Id="rId16" Type="http://schemas.openxmlformats.org/officeDocument/2006/relationships/image" Target="../media/image101.svg"/><Relationship Id="rId20" Type="http://schemas.openxmlformats.org/officeDocument/2006/relationships/image" Target="../media/image105.png"/><Relationship Id="rId1" Type="http://schemas.openxmlformats.org/officeDocument/2006/relationships/slideLayout" Target="../slideLayouts/slideLayout19.xml"/><Relationship Id="rId6" Type="http://schemas.openxmlformats.org/officeDocument/2006/relationships/image" Target="../media/image91.svg"/><Relationship Id="rId11" Type="http://schemas.openxmlformats.org/officeDocument/2006/relationships/image" Target="../media/image96.png"/><Relationship Id="rId24" Type="http://schemas.openxmlformats.org/officeDocument/2006/relationships/image" Target="../media/image78.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85.png"/><Relationship Id="rId10" Type="http://schemas.openxmlformats.org/officeDocument/2006/relationships/image" Target="../media/image95.svg"/><Relationship Id="rId19" Type="http://schemas.openxmlformats.org/officeDocument/2006/relationships/image" Target="../media/image104.sv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99.svg"/><Relationship Id="rId22" Type="http://schemas.openxmlformats.org/officeDocument/2006/relationships/image" Target="../media/image84.png"/><Relationship Id="rId27" Type="http://schemas.openxmlformats.org/officeDocument/2006/relationships/image" Target="../media/image109.svg"/></Relationships>
</file>

<file path=ppt/slides/_rels/slide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116.xml"/><Relationship Id="rId6" Type="http://schemas.openxmlformats.org/officeDocument/2006/relationships/image" Target="../media/image113.sv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svg"/><Relationship Id="rId9"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25.png"/><Relationship Id="rId3" Type="http://schemas.openxmlformats.org/officeDocument/2006/relationships/image" Target="../media/image119.png"/><Relationship Id="rId7" Type="http://schemas.openxmlformats.org/officeDocument/2006/relationships/image" Target="../media/image84.png"/><Relationship Id="rId12" Type="http://schemas.openxmlformats.org/officeDocument/2006/relationships/image" Target="../media/image124.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06.svg"/><Relationship Id="rId11" Type="http://schemas.openxmlformats.org/officeDocument/2006/relationships/image" Target="../media/image123.png"/><Relationship Id="rId5" Type="http://schemas.openxmlformats.org/officeDocument/2006/relationships/image" Target="../media/image105.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20.svg"/><Relationship Id="rId9" Type="http://schemas.openxmlformats.org/officeDocument/2006/relationships/image" Target="../media/image121.svg"/><Relationship Id="rId14" Type="http://schemas.openxmlformats.org/officeDocument/2006/relationships/image" Target="../media/image126.png"/></Relationships>
</file>

<file path=ppt/slides/_rels/slide9.xml.rels><?xml version="1.0" encoding="UTF-8" standalone="yes"?>
<Relationships xmlns="http://schemas.openxmlformats.org/package/2006/relationships"><Relationship Id="rId8" Type="http://schemas.openxmlformats.org/officeDocument/2006/relationships/image" Target="../media/image131.svg"/><Relationship Id="rId13" Type="http://schemas.openxmlformats.org/officeDocument/2006/relationships/image" Target="../media/image136.png"/><Relationship Id="rId18" Type="http://schemas.openxmlformats.org/officeDocument/2006/relationships/image" Target="../media/image88.png"/><Relationship Id="rId3" Type="http://schemas.openxmlformats.org/officeDocument/2006/relationships/image" Target="../media/image98.png"/><Relationship Id="rId7" Type="http://schemas.openxmlformats.org/officeDocument/2006/relationships/image" Target="../media/image130.png"/><Relationship Id="rId12" Type="http://schemas.openxmlformats.org/officeDocument/2006/relationships/image" Target="../media/image135.svg"/><Relationship Id="rId17" Type="http://schemas.openxmlformats.org/officeDocument/2006/relationships/image" Target="../media/image140.svg"/><Relationship Id="rId2" Type="http://schemas.openxmlformats.org/officeDocument/2006/relationships/notesSlide" Target="../notesSlides/notesSlide8.xml"/><Relationship Id="rId16"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129.sv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svg"/><Relationship Id="rId10" Type="http://schemas.openxmlformats.org/officeDocument/2006/relationships/image" Target="../media/image133.svg"/><Relationship Id="rId19" Type="http://schemas.openxmlformats.org/officeDocument/2006/relationships/image" Target="../media/image89.svg"/><Relationship Id="rId4" Type="http://schemas.openxmlformats.org/officeDocument/2006/relationships/image" Target="../media/image99.svg"/><Relationship Id="rId9" Type="http://schemas.openxmlformats.org/officeDocument/2006/relationships/image" Target="../media/image132.png"/><Relationship Id="rId1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5382096" y="3951171"/>
            <a:ext cx="5921629" cy="2492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387798"/>
          </a:xfrm>
        </p:spPr>
        <p:txBody>
          <a:bodyPr/>
          <a:lstStyle/>
          <a:p>
            <a:pPr algn="ctr"/>
            <a:r>
              <a:rPr lang="en-US" sz="2800"/>
              <a:t>Arsene Nsaha</a:t>
            </a:r>
          </a:p>
        </p:txBody>
      </p:sp>
      <p:sp>
        <p:nvSpPr>
          <p:cNvPr id="21" name="TextBox 20">
            <a:extLst>
              <a:ext uri="{FF2B5EF4-FFF2-40B4-BE49-F238E27FC236}">
                <a16:creationId xmlns:a16="http://schemas.microsoft.com/office/drawing/2014/main" id="{C715A1A4-CD97-472A-896A-2D78E409FCD4}"/>
              </a:ext>
            </a:extLst>
          </p:cNvPr>
          <p:cNvSpPr txBox="1"/>
          <p:nvPr/>
        </p:nvSpPr>
        <p:spPr>
          <a:xfrm>
            <a:off x="6711784" y="4902265"/>
            <a:ext cx="3919084" cy="276999"/>
          </a:xfrm>
          <a:prstGeom prst="rect">
            <a:avLst/>
          </a:prstGeom>
          <a:noFill/>
        </p:spPr>
        <p:txBody>
          <a:bodyPr wrap="square" lIns="0" tIns="0" rIns="0" bIns="0" rtlCol="0">
            <a:spAutoFit/>
          </a:bodyPr>
          <a:lstStyle/>
          <a:p>
            <a:r>
              <a:rPr lang="en-US">
                <a:latin typeface="Segoe UI" panose="020B0502040204020203" pitchFamily="34" charset="0"/>
              </a:rPr>
              <a:t>anguezangnsa</a:t>
            </a:r>
            <a:r>
              <a:rPr lang="en-US" sz="1800">
                <a:latin typeface="Segoe UI" panose="020B0502040204020203" pitchFamily="34" charset="0"/>
              </a:rPr>
              <a:t>@microsoft.com</a:t>
            </a: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5051" y="5396079"/>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4849980"/>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9520" y="5904243"/>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594475" y="5382512"/>
            <a:ext cx="5458188" cy="369332"/>
          </a:xfrm>
          <a:prstGeom prst="rect">
            <a:avLst/>
          </a:prstGeom>
          <a:noFill/>
        </p:spPr>
        <p:txBody>
          <a:bodyPr wrap="square">
            <a:spAutoFit/>
          </a:bodyPr>
          <a:lstStyle/>
          <a:p>
            <a:r>
              <a:rPr lang="en-US" sz="1800"/>
              <a:t>https://www.linkedin.com/in/</a:t>
            </a:r>
            <a:r>
              <a:rPr lang="en-US"/>
              <a:t>arsenensaha</a:t>
            </a:r>
            <a:endParaRPr lang="en-US" sz="1800"/>
          </a:p>
        </p:txBody>
      </p:sp>
      <p:sp>
        <p:nvSpPr>
          <p:cNvPr id="28" name="TextBox 27">
            <a:extLst>
              <a:ext uri="{FF2B5EF4-FFF2-40B4-BE49-F238E27FC236}">
                <a16:creationId xmlns:a16="http://schemas.microsoft.com/office/drawing/2014/main" id="{6E5B1544-D3B5-43EE-9BF7-A49B31FDBA1D}"/>
              </a:ext>
            </a:extLst>
          </p:cNvPr>
          <p:cNvSpPr txBox="1"/>
          <p:nvPr/>
        </p:nvSpPr>
        <p:spPr>
          <a:xfrm>
            <a:off x="6594475" y="5895225"/>
            <a:ext cx="3933825" cy="369332"/>
          </a:xfrm>
          <a:prstGeom prst="rect">
            <a:avLst/>
          </a:prstGeom>
          <a:noFill/>
        </p:spPr>
        <p:txBody>
          <a:bodyPr wrap="square">
            <a:spAutoFit/>
          </a:bodyPr>
          <a:lstStyle/>
          <a:p>
            <a:r>
              <a:rPr lang="en-US" sz="1800">
                <a:ea typeface="+mn-lt"/>
                <a:cs typeface="+mn-lt"/>
              </a:rPr>
              <a:t>https://github.com/</a:t>
            </a:r>
            <a:r>
              <a:rPr lang="en-US">
                <a:ea typeface="+mn-lt"/>
                <a:cs typeface="+mn-lt"/>
              </a:rPr>
              <a:t>ArseneMS</a:t>
            </a:r>
            <a:endParaRPr lang="en-US" sz="1800"/>
          </a:p>
        </p:txBody>
      </p:sp>
      <p:grpSp>
        <p:nvGrpSpPr>
          <p:cNvPr id="14" name="Group 13">
            <a:extLst>
              <a:ext uri="{FF2B5EF4-FFF2-40B4-BE49-F238E27FC236}">
                <a16:creationId xmlns:a16="http://schemas.microsoft.com/office/drawing/2014/main" id="{CC7A96EB-39AD-469E-94C9-037C57C55498}"/>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0D0AAA5F-13DB-44AB-950E-62B4125CBC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20" name="TextBox 19">
              <a:extLst>
                <a:ext uri="{FF2B5EF4-FFF2-40B4-BE49-F238E27FC236}">
                  <a16:creationId xmlns:a16="http://schemas.microsoft.com/office/drawing/2014/main" id="{27D6AF68-3C66-4417-A72D-2BF935A44264}"/>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a:solidFill>
                    <a:schemeClr val="accent3"/>
                  </a:solidFill>
                </a:rPr>
                <a:t>Azure Dev Day</a:t>
              </a:r>
            </a:p>
          </p:txBody>
        </p:sp>
      </p:grpSp>
      <p:pic>
        <p:nvPicPr>
          <p:cNvPr id="6" name="Picture 5" descr="A person with a beard&#10;&#10;Description automatically generated with low confidence">
            <a:extLst>
              <a:ext uri="{FF2B5EF4-FFF2-40B4-BE49-F238E27FC236}">
                <a16:creationId xmlns:a16="http://schemas.microsoft.com/office/drawing/2014/main" id="{ECD7CA7E-3A87-DC4B-037B-286BECB23958}"/>
              </a:ext>
            </a:extLst>
          </p:cNvPr>
          <p:cNvPicPr>
            <a:picLocks noChangeAspect="1"/>
          </p:cNvPicPr>
          <p:nvPr/>
        </p:nvPicPr>
        <p:blipFill rotWithShape="1">
          <a:blip r:embed="rId10">
            <a:extLst>
              <a:ext uri="{28A0092B-C50C-407E-A947-70E740481C1C}">
                <a14:useLocalDpi xmlns:a14="http://schemas.microsoft.com/office/drawing/2010/main" val="0"/>
              </a:ext>
            </a:extLst>
          </a:blip>
          <a:srcRect t="11984" b="11984"/>
          <a:stretch/>
        </p:blipFill>
        <p:spPr>
          <a:xfrm>
            <a:off x="7060808" y="632208"/>
            <a:ext cx="2201478" cy="2201478"/>
          </a:xfrm>
          <a:prstGeom prst="ellipse">
            <a:avLst/>
          </a:prstGeom>
        </p:spPr>
      </p:pic>
    </p:spTree>
    <p:extLst>
      <p:ext uri="{BB962C8B-B14F-4D97-AF65-F5344CB8AC3E}">
        <p14:creationId xmlns:p14="http://schemas.microsoft.com/office/powerpoint/2010/main" val="30009382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1" name="Graphic 40">
            <a:extLst>
              <a:ext uri="{FF2B5EF4-FFF2-40B4-BE49-F238E27FC236}">
                <a16:creationId xmlns:a16="http://schemas.microsoft.com/office/drawing/2014/main" id="{8CCC7DBB-11E4-4CD3-9698-CD132C47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159" y="4493249"/>
            <a:ext cx="1769808" cy="1769808"/>
          </a:xfrm>
          <a:prstGeom prst="rect">
            <a:avLst/>
          </a:prstGeom>
        </p:spPr>
      </p:pic>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4"/>
          <a:stretch>
            <a:fillRect/>
          </a:stretch>
        </p:blipFill>
        <p:spPr>
          <a:xfrm>
            <a:off x="10119774" y="5929213"/>
            <a:ext cx="2072226" cy="928787"/>
          </a:xfrm>
          <a:prstGeom prst="rect">
            <a:avLst/>
          </a:prstGeom>
        </p:spPr>
      </p:pic>
      <p:sp>
        <p:nvSpPr>
          <p:cNvPr id="10" name="Text Placeholder 2">
            <a:extLst>
              <a:ext uri="{FF2B5EF4-FFF2-40B4-BE49-F238E27FC236}">
                <a16:creationId xmlns:a16="http://schemas.microsoft.com/office/drawing/2014/main" id="{A4A7C19B-A674-49F6-8495-E2032523B281}"/>
              </a:ext>
            </a:extLst>
          </p:cNvPr>
          <p:cNvSpPr txBox="1">
            <a:spLocks/>
          </p:cNvSpPr>
          <p:nvPr/>
        </p:nvSpPr>
        <p:spPr>
          <a:xfrm>
            <a:off x="586609" y="1524950"/>
            <a:ext cx="6667500" cy="48557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bg1"/>
                </a:solidFill>
              </a:rPr>
              <a:t>Please fill out the Azure Dev Day Survey!</a:t>
            </a:r>
          </a:p>
          <a:p>
            <a:pPr marL="0" indent="0">
              <a:buFont typeface="Wingdings" panose="05000000000000000000" pitchFamily="2" charset="2"/>
              <a:buNone/>
            </a:pPr>
            <a:r>
              <a:rPr lang="en-US" sz="2000" b="1">
                <a:solidFill>
                  <a:schemeClr val="accent1"/>
                </a:solidFill>
                <a:hlinkClick r:id="rId5" tooltip="https://aka.ms/azuredevdaysurvey">
                  <a:extLst>
                    <a:ext uri="{A12FA001-AC4F-418D-AE19-62706E023703}">
                      <ahyp:hlinkClr xmlns:ahyp="http://schemas.microsoft.com/office/drawing/2018/hyperlinkcolor" val="tx"/>
                    </a:ext>
                  </a:extLst>
                </a:hlinkClick>
              </a:rPr>
              <a:t>aka.ms/azuredevdaysurvey</a:t>
            </a:r>
            <a:endParaRPr lang="en-US" sz="2000" b="1">
              <a:solidFill>
                <a:schemeClr val="accent1"/>
              </a:solidFill>
            </a:endParaRPr>
          </a:p>
          <a:p>
            <a:pPr marL="0" indent="0">
              <a:buFont typeface="Wingdings" panose="05000000000000000000" pitchFamily="2" charset="2"/>
              <a:buNone/>
            </a:pPr>
            <a:endParaRPr lang="en-US" sz="2000" i="1">
              <a:solidFill>
                <a:schemeClr val="bg1"/>
              </a:solidFill>
              <a:latin typeface="Segoe UI" panose="020B0502040204020203" pitchFamily="34" charset="0"/>
            </a:endParaRPr>
          </a:p>
          <a:p>
            <a:pPr marL="0" indent="0">
              <a:buFont typeface="Wingdings" panose="05000000000000000000" pitchFamily="2" charset="2"/>
              <a:buNone/>
            </a:pPr>
            <a:r>
              <a:rPr lang="en-US" sz="2000">
                <a:solidFill>
                  <a:schemeClr val="bg1"/>
                </a:solidFill>
                <a:latin typeface="Segoe UI" panose="020B0502040204020203" pitchFamily="34" charset="0"/>
              </a:rPr>
              <a:t>And visit our event content page to access lab materials, presentations and more about the Microsoft Build Conference!</a:t>
            </a:r>
          </a:p>
          <a:p>
            <a:pPr marL="0" indent="0">
              <a:buFont typeface="Wingdings" panose="05000000000000000000" pitchFamily="2" charset="2"/>
              <a:buNone/>
            </a:pPr>
            <a:r>
              <a:rPr lang="en-US" sz="2000" b="1">
                <a:solidFill>
                  <a:schemeClr val="bg1"/>
                </a:solidFill>
                <a:latin typeface="Segoe UI" panose="020B0502040204020203" pitchFamily="34" charset="0"/>
                <a:hlinkClick r:id="rId6"/>
              </a:rPr>
              <a:t>aka.ms/azuredevdaycontent</a:t>
            </a:r>
            <a:endParaRPr lang="en-US" sz="2000" b="1">
              <a:solidFill>
                <a:schemeClr val="bg1"/>
              </a:solidFill>
              <a:latin typeface="Segoe UI" panose="020B0502040204020203" pitchFamily="34" charset="0"/>
            </a:endParaRPr>
          </a:p>
        </p:txBody>
      </p:sp>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6118514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B02A95-EE05-58A8-787A-2F95DD4881AC}"/>
              </a:ext>
            </a:extLst>
          </p:cNvPr>
          <p:cNvSpPr txBox="1">
            <a:spLocks/>
          </p:cNvSpPr>
          <p:nvPr/>
        </p:nvSpPr>
        <p:spPr>
          <a:xfrm>
            <a:off x="588263" y="2979539"/>
            <a:ext cx="416788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rgbClr val="50E6FF"/>
                </a:solidFill>
              </a:rPr>
              <a:t>Demo</a:t>
            </a:r>
          </a:p>
        </p:txBody>
      </p:sp>
      <p:pic>
        <p:nvPicPr>
          <p:cNvPr id="6" name="Picture 5">
            <a:extLst>
              <a:ext uri="{FF2B5EF4-FFF2-40B4-BE49-F238E27FC236}">
                <a16:creationId xmlns:a16="http://schemas.microsoft.com/office/drawing/2014/main" id="{B833C44A-2761-D8B4-613B-3D7A8FFD311C}"/>
              </a:ext>
            </a:extLst>
          </p:cNvPr>
          <p:cNvPicPr>
            <a:picLocks noChangeAspect="1"/>
          </p:cNvPicPr>
          <p:nvPr/>
        </p:nvPicPr>
        <p:blipFill>
          <a:blip r:embed="rId2"/>
          <a:stretch>
            <a:fillRect/>
          </a:stretch>
        </p:blipFill>
        <p:spPr>
          <a:xfrm>
            <a:off x="4053812" y="1877044"/>
            <a:ext cx="7467655" cy="4191031"/>
          </a:xfrm>
          <a:prstGeom prst="rect">
            <a:avLst/>
          </a:prstGeom>
        </p:spPr>
      </p:pic>
    </p:spTree>
    <p:extLst>
      <p:ext uri="{BB962C8B-B14F-4D97-AF65-F5344CB8AC3E}">
        <p14:creationId xmlns:p14="http://schemas.microsoft.com/office/powerpoint/2010/main" val="11034159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32F3C-CDB4-6CAB-A928-73DBA7AACCF4}"/>
              </a:ext>
            </a:extLst>
          </p:cNvPr>
          <p:cNvSpPr>
            <a:spLocks noGrp="1"/>
          </p:cNvSpPr>
          <p:nvPr>
            <p:ph type="body" sz="quarter" idx="12"/>
          </p:nvPr>
        </p:nvSpPr>
        <p:spPr>
          <a:xfrm>
            <a:off x="4941888" y="1307806"/>
            <a:ext cx="6091872" cy="1191554"/>
          </a:xfrm>
        </p:spPr>
        <p:txBody>
          <a:bodyPr/>
          <a:lstStyle/>
          <a:p>
            <a:r>
              <a:rPr lang="en-US"/>
              <a:t>Rapidly building and hosting front end applications.</a:t>
            </a:r>
          </a:p>
          <a:p>
            <a:endParaRPr lang="en-US"/>
          </a:p>
        </p:txBody>
      </p:sp>
      <p:sp>
        <p:nvSpPr>
          <p:cNvPr id="3" name="Title 2">
            <a:extLst>
              <a:ext uri="{FF2B5EF4-FFF2-40B4-BE49-F238E27FC236}">
                <a16:creationId xmlns:a16="http://schemas.microsoft.com/office/drawing/2014/main" id="{0A01F0C5-8A37-C0D4-1A3E-EB082EE65982}"/>
              </a:ext>
            </a:extLst>
          </p:cNvPr>
          <p:cNvSpPr>
            <a:spLocks noGrp="1"/>
          </p:cNvSpPr>
          <p:nvPr>
            <p:ph type="title"/>
          </p:nvPr>
        </p:nvSpPr>
        <p:spPr/>
        <p:txBody>
          <a:bodyPr/>
          <a:lstStyle/>
          <a:p>
            <a:r>
              <a:rPr lang="en-US"/>
              <a:t>Power Apps</a:t>
            </a:r>
          </a:p>
        </p:txBody>
      </p:sp>
      <p:pic>
        <p:nvPicPr>
          <p:cNvPr id="2052" name="Picture 4" descr="What is Power Apps? | Microsoft Power Apps">
            <a:extLst>
              <a:ext uri="{FF2B5EF4-FFF2-40B4-BE49-F238E27FC236}">
                <a16:creationId xmlns:a16="http://schemas.microsoft.com/office/drawing/2014/main" id="{A877CBD4-FC2B-5FD4-CE3E-4FF51F4FC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4360" y="2011680"/>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3696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42">
            <a:extLst>
              <a:ext uri="{FF2B5EF4-FFF2-40B4-BE49-F238E27FC236}">
                <a16:creationId xmlns:a16="http://schemas.microsoft.com/office/drawing/2014/main" id="{DF6C5EA8-73A6-492A-9EF3-BC196B6DCD50}"/>
              </a:ext>
            </a:extLst>
          </p:cNvPr>
          <p:cNvSpPr/>
          <p:nvPr/>
        </p:nvSpPr>
        <p:spPr bwMode="auto">
          <a:xfrm flipV="1">
            <a:off x="2909436" y="4193596"/>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BF8841EA-98F3-4558-8222-87DAAC9B39DB}"/>
              </a:ext>
            </a:extLst>
          </p:cNvPr>
          <p:cNvSpPr/>
          <p:nvPr/>
        </p:nvSpPr>
        <p:spPr bwMode="auto">
          <a:xfrm>
            <a:off x="7039150" y="5390274"/>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Microsoft Dataverse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(Common </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 Service)</a:t>
            </a:r>
          </a:p>
        </p:txBody>
      </p:sp>
      <p:sp>
        <p:nvSpPr>
          <p:cNvPr id="87" name="Rectangle 86">
            <a:extLst>
              <a:ext uri="{FF2B5EF4-FFF2-40B4-BE49-F238E27FC236}">
                <a16:creationId xmlns:a16="http://schemas.microsoft.com/office/drawing/2014/main" id="{164593ED-6A8F-4304-B54D-ABACE0C7279A}"/>
              </a:ext>
            </a:extLst>
          </p:cNvPr>
          <p:cNvSpPr/>
          <p:nvPr/>
        </p:nvSpPr>
        <p:spPr bwMode="auto">
          <a:xfrm>
            <a:off x="2589421" y="5355110"/>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connectors</a:t>
            </a:r>
          </a:p>
        </p:txBody>
      </p:sp>
      <p:pic>
        <p:nvPicPr>
          <p:cNvPr id="88" name="Graphic 87">
            <a:extLst>
              <a:ext uri="{FF2B5EF4-FFF2-40B4-BE49-F238E27FC236}">
                <a16:creationId xmlns:a16="http://schemas.microsoft.com/office/drawing/2014/main" id="{8C232B58-E4F3-49EC-8FC5-BFCE7619F8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7318" y="4626394"/>
            <a:ext cx="655705" cy="655705"/>
          </a:xfrm>
          <a:prstGeom prst="rect">
            <a:avLst/>
          </a:prstGeom>
        </p:spPr>
      </p:pic>
      <p:sp>
        <p:nvSpPr>
          <p:cNvPr id="89" name="plug" title="Icon of a power plug showing an A to B connection">
            <a:extLst>
              <a:ext uri="{FF2B5EF4-FFF2-40B4-BE49-F238E27FC236}">
                <a16:creationId xmlns:a16="http://schemas.microsoft.com/office/drawing/2014/main" id="{0ED5D239-3F60-46C4-86AD-D9D129C0F932}"/>
              </a:ext>
            </a:extLst>
          </p:cNvPr>
          <p:cNvSpPr>
            <a:spLocks noChangeAspect="1" noEditPoints="1"/>
          </p:cNvSpPr>
          <p:nvPr/>
        </p:nvSpPr>
        <p:spPr bwMode="auto">
          <a:xfrm>
            <a:off x="2601694" y="4537334"/>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2">
                <a:lumMod val="25000"/>
              </a:schemeClr>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90" name="Graphic 89">
            <a:extLst>
              <a:ext uri="{FF2B5EF4-FFF2-40B4-BE49-F238E27FC236}">
                <a16:creationId xmlns:a16="http://schemas.microsoft.com/office/drawing/2014/main" id="{5F5E23B2-9AEE-4518-90EE-5E30AB9FBE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3647" y="4626394"/>
            <a:ext cx="700873" cy="719646"/>
          </a:xfrm>
          <a:prstGeom prst="rect">
            <a:avLst/>
          </a:prstGeom>
        </p:spPr>
      </p:pic>
      <p:sp>
        <p:nvSpPr>
          <p:cNvPr id="92" name="Rectangle 91">
            <a:extLst>
              <a:ext uri="{FF2B5EF4-FFF2-40B4-BE49-F238E27FC236}">
                <a16:creationId xmlns:a16="http://schemas.microsoft.com/office/drawing/2014/main" id="{3B402B47-795A-4344-AFCB-5860EBA74DDE}"/>
              </a:ext>
            </a:extLst>
          </p:cNvPr>
          <p:cNvSpPr/>
          <p:nvPr/>
        </p:nvSpPr>
        <p:spPr bwMode="auto">
          <a:xfrm>
            <a:off x="4836283" y="5390274"/>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AI </a:t>
            </a:r>
            <a:r>
              <a:rPr kumimoji="0" lang="en-US" sz="1600" b="1" i="0" u="none" strike="noStrike" kern="1200" cap="none" spc="0" normalizeH="0" baseline="0" noProof="0">
                <a:solidFill>
                  <a:srgbClr val="1A1A1A"/>
                </a:solidFill>
                <a:effectLst/>
                <a:uLnTx/>
                <a:uFillTx/>
                <a:latin typeface="Segoe UI"/>
                <a:ea typeface="+mn-ea"/>
                <a:cs typeface="Segoe UI" pitchFamily="34" charset="0"/>
              </a:rPr>
              <a:t>Builder</a:t>
            </a:r>
          </a:p>
        </p:txBody>
      </p:sp>
      <p:cxnSp>
        <p:nvCxnSpPr>
          <p:cNvPr id="93" name="Straight Connector 92">
            <a:extLst>
              <a:ext uri="{FF2B5EF4-FFF2-40B4-BE49-F238E27FC236}">
                <a16:creationId xmlns:a16="http://schemas.microsoft.com/office/drawing/2014/main" id="{C39211FE-30D8-4E38-93CE-7DEA30DD45D7}"/>
              </a:ext>
            </a:extLst>
          </p:cNvPr>
          <p:cNvCxnSpPr>
            <a:cxnSpLocks/>
          </p:cNvCxnSpPr>
          <p:nvPr/>
        </p:nvCxnSpPr>
        <p:spPr>
          <a:xfrm>
            <a:off x="5166139" y="4193590"/>
            <a:ext cx="0" cy="329847"/>
          </a:xfrm>
          <a:prstGeom prst="line">
            <a:avLst/>
          </a:prstGeom>
          <a:ln w="15875">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6996B78-A674-4717-9285-1786A6509E3E}"/>
              </a:ext>
            </a:extLst>
          </p:cNvPr>
          <p:cNvCxnSpPr>
            <a:cxnSpLocks/>
            <a:stCxn id="64" idx="6"/>
            <a:endCxn id="53" idx="2"/>
          </p:cNvCxnSpPr>
          <p:nvPr/>
        </p:nvCxnSpPr>
        <p:spPr>
          <a:xfrm>
            <a:off x="2872960" y="2468306"/>
            <a:ext cx="1429285" cy="0"/>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33270115-3687-4717-A770-749FE01B3309}"/>
              </a:ext>
            </a:extLst>
          </p:cNvPr>
          <p:cNvGrpSpPr>
            <a:grpSpLocks noChangeAspect="1"/>
          </p:cNvGrpSpPr>
          <p:nvPr/>
        </p:nvGrpSpPr>
        <p:grpSpPr>
          <a:xfrm>
            <a:off x="4302245" y="1942675"/>
            <a:ext cx="1051262" cy="1051262"/>
            <a:chOff x="5216174" y="2901971"/>
            <a:chExt cx="1715723" cy="1715723"/>
          </a:xfrm>
          <a:effectLst/>
        </p:grpSpPr>
        <p:sp>
          <p:nvSpPr>
            <p:cNvPr id="53" name="Oval 52">
              <a:extLst>
                <a:ext uri="{FF2B5EF4-FFF2-40B4-BE49-F238E27FC236}">
                  <a16:creationId xmlns:a16="http://schemas.microsoft.com/office/drawing/2014/main" id="{48ACF58B-2842-45A1-B41D-B79A5F19C1DD}"/>
                </a:ext>
              </a:extLst>
            </p:cNvPr>
            <p:cNvSpPr/>
            <p:nvPr/>
          </p:nvSpPr>
          <p:spPr bwMode="auto">
            <a:xfrm>
              <a:off x="5216174"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5" name="Group 4">
              <a:extLst>
                <a:ext uri="{FF2B5EF4-FFF2-40B4-BE49-F238E27FC236}">
                  <a16:creationId xmlns:a16="http://schemas.microsoft.com/office/drawing/2014/main" id="{B4475ED1-0F41-453A-891D-21C516299A89}"/>
                </a:ext>
              </a:extLst>
            </p:cNvPr>
            <p:cNvGrpSpPr>
              <a:grpSpLocks noChangeAspect="1"/>
            </p:cNvGrpSpPr>
            <p:nvPr/>
          </p:nvGrpSpPr>
          <p:grpSpPr bwMode="auto">
            <a:xfrm>
              <a:off x="5681957" y="3458106"/>
              <a:ext cx="784088" cy="603380"/>
              <a:chOff x="2880" y="2176"/>
              <a:chExt cx="256" cy="197"/>
            </a:xfrm>
            <a:solidFill>
              <a:srgbClr val="D2D2D2"/>
            </a:solidFill>
          </p:grpSpPr>
          <p:sp>
            <p:nvSpPr>
              <p:cNvPr id="58" name="Freeform 5">
                <a:extLst>
                  <a:ext uri="{FF2B5EF4-FFF2-40B4-BE49-F238E27FC236}">
                    <a16:creationId xmlns:a16="http://schemas.microsoft.com/office/drawing/2014/main" id="{C8D14565-7AD9-44D1-8F1E-3A617C928C89}"/>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 name="Freeform 6">
                <a:extLst>
                  <a:ext uri="{FF2B5EF4-FFF2-40B4-BE49-F238E27FC236}">
                    <a16:creationId xmlns:a16="http://schemas.microsoft.com/office/drawing/2014/main" id="{8BED855E-91DA-45D8-9CEA-F9B90CC5B68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0" name="Freeform 7">
                <a:extLst>
                  <a:ext uri="{FF2B5EF4-FFF2-40B4-BE49-F238E27FC236}">
                    <a16:creationId xmlns:a16="http://schemas.microsoft.com/office/drawing/2014/main" id="{D7CCC387-9194-4322-8033-5AEC53B1A99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8">
                <a:extLst>
                  <a:ext uri="{FF2B5EF4-FFF2-40B4-BE49-F238E27FC236}">
                    <a16:creationId xmlns:a16="http://schemas.microsoft.com/office/drawing/2014/main" id="{32DB7FC5-A778-4514-95CD-ACC5852DE67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9">
                <a:extLst>
                  <a:ext uri="{FF2B5EF4-FFF2-40B4-BE49-F238E27FC236}">
                    <a16:creationId xmlns:a16="http://schemas.microsoft.com/office/drawing/2014/main" id="{56A36BC0-30D1-42F1-968C-E8BFD39E0BE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C9CE318C-E62D-4EA1-844B-43B309BD2E77}"/>
              </a:ext>
            </a:extLst>
          </p:cNvPr>
          <p:cNvGrpSpPr/>
          <p:nvPr/>
        </p:nvGrpSpPr>
        <p:grpSpPr>
          <a:xfrm>
            <a:off x="1821698" y="1990459"/>
            <a:ext cx="1051262" cy="955693"/>
            <a:chOff x="1821698" y="2429235"/>
            <a:chExt cx="1051262" cy="1051262"/>
          </a:xfrm>
        </p:grpSpPr>
        <p:sp>
          <p:nvSpPr>
            <p:cNvPr id="64" name="Oval 63">
              <a:extLst>
                <a:ext uri="{FF2B5EF4-FFF2-40B4-BE49-F238E27FC236}">
                  <a16:creationId xmlns:a16="http://schemas.microsoft.com/office/drawing/2014/main" id="{B4F2351C-DE59-43DB-B013-EE8590E16BE8}"/>
                </a:ext>
              </a:extLst>
            </p:cNvPr>
            <p:cNvSpPr/>
            <p:nvPr/>
          </p:nvSpPr>
          <p:spPr bwMode="auto">
            <a:xfrm>
              <a:off x="1821698" y="2429235"/>
              <a:ext cx="1051262" cy="1051262"/>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65" name="Group 12">
              <a:extLst>
                <a:ext uri="{FF2B5EF4-FFF2-40B4-BE49-F238E27FC236}">
                  <a16:creationId xmlns:a16="http://schemas.microsoft.com/office/drawing/2014/main" id="{F51BE401-E30F-495E-8434-5516DB5037F0}"/>
                </a:ext>
              </a:extLst>
            </p:cNvPr>
            <p:cNvGrpSpPr>
              <a:grpSpLocks noChangeAspect="1"/>
            </p:cNvGrpSpPr>
            <p:nvPr/>
          </p:nvGrpSpPr>
          <p:grpSpPr bwMode="auto">
            <a:xfrm>
              <a:off x="2105237" y="2770951"/>
              <a:ext cx="484184" cy="367831"/>
              <a:chOff x="4543" y="2176"/>
              <a:chExt cx="258" cy="196"/>
            </a:xfrm>
            <a:solidFill>
              <a:schemeClr val="bg1"/>
            </a:solidFill>
          </p:grpSpPr>
          <p:sp>
            <p:nvSpPr>
              <p:cNvPr id="67" name="Freeform 13">
                <a:extLst>
                  <a:ext uri="{FF2B5EF4-FFF2-40B4-BE49-F238E27FC236}">
                    <a16:creationId xmlns:a16="http://schemas.microsoft.com/office/drawing/2014/main" id="{0EB5571C-D171-436F-AC84-8F4B2F60279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8" name="Freeform 14">
                <a:extLst>
                  <a:ext uri="{FF2B5EF4-FFF2-40B4-BE49-F238E27FC236}">
                    <a16:creationId xmlns:a16="http://schemas.microsoft.com/office/drawing/2014/main" id="{C0F2EE01-5F3B-48F6-B45B-072CB35BC79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9" name="Freeform 15">
                <a:extLst>
                  <a:ext uri="{FF2B5EF4-FFF2-40B4-BE49-F238E27FC236}">
                    <a16:creationId xmlns:a16="http://schemas.microsoft.com/office/drawing/2014/main" id="{388AE254-6209-4584-BE9B-DC375D43AD2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70" name="Freeform 16">
                <a:extLst>
                  <a:ext uri="{FF2B5EF4-FFF2-40B4-BE49-F238E27FC236}">
                    <a16:creationId xmlns:a16="http://schemas.microsoft.com/office/drawing/2014/main" id="{4B52B67B-04AA-49B5-9450-DF07F18C768D}"/>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71" name="Freeform 17">
                <a:extLst>
                  <a:ext uri="{FF2B5EF4-FFF2-40B4-BE49-F238E27FC236}">
                    <a16:creationId xmlns:a16="http://schemas.microsoft.com/office/drawing/2014/main" id="{7D6B0E2E-3BD7-4AF3-B4A8-2D4FF2FFD63B}"/>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74" name="Group 73">
            <a:extLst>
              <a:ext uri="{FF2B5EF4-FFF2-40B4-BE49-F238E27FC236}">
                <a16:creationId xmlns:a16="http://schemas.microsoft.com/office/drawing/2014/main" id="{0494CEC3-F96F-4326-9379-A27DFFEE3915}"/>
              </a:ext>
            </a:extLst>
          </p:cNvPr>
          <p:cNvGrpSpPr/>
          <p:nvPr/>
        </p:nvGrpSpPr>
        <p:grpSpPr>
          <a:xfrm>
            <a:off x="6782792" y="1930839"/>
            <a:ext cx="1051262" cy="1051262"/>
            <a:chOff x="4726930" y="4471473"/>
            <a:chExt cx="703088" cy="703088"/>
          </a:xfrm>
          <a:effectLst>
            <a:outerShdw blurRad="177800" dist="177800" dir="5400000" algn="t" rotWithShape="0">
              <a:prstClr val="black">
                <a:alpha val="10000"/>
              </a:prstClr>
            </a:outerShdw>
          </a:effectLst>
        </p:grpSpPr>
        <p:sp>
          <p:nvSpPr>
            <p:cNvPr id="76" name="Oval 75">
              <a:extLst>
                <a:ext uri="{FF2B5EF4-FFF2-40B4-BE49-F238E27FC236}">
                  <a16:creationId xmlns:a16="http://schemas.microsoft.com/office/drawing/2014/main" id="{1C2B8612-E8DF-49EA-92D6-8DA50D7B9511}"/>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27B3CAA8-9AF2-4EEF-9895-3C55C74872DB}"/>
                </a:ext>
              </a:extLst>
            </p:cNvPr>
            <p:cNvGrpSpPr/>
            <p:nvPr/>
          </p:nvGrpSpPr>
          <p:grpSpPr>
            <a:xfrm>
              <a:off x="4902990" y="4689695"/>
              <a:ext cx="350968" cy="266644"/>
              <a:chOff x="-1146792" y="678443"/>
              <a:chExt cx="1017587" cy="773113"/>
            </a:xfrm>
            <a:solidFill>
              <a:srgbClr val="D2D2D2"/>
            </a:solidFill>
          </p:grpSpPr>
          <p:sp>
            <p:nvSpPr>
              <p:cNvPr id="78" name="Freeform 5">
                <a:extLst>
                  <a:ext uri="{FF2B5EF4-FFF2-40B4-BE49-F238E27FC236}">
                    <a16:creationId xmlns:a16="http://schemas.microsoft.com/office/drawing/2014/main" id="{32AACBA8-B1E0-4462-8AC6-3135D1625F7F}"/>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6">
                <a:extLst>
                  <a:ext uri="{FF2B5EF4-FFF2-40B4-BE49-F238E27FC236}">
                    <a16:creationId xmlns:a16="http://schemas.microsoft.com/office/drawing/2014/main" id="{BE4DAE60-4E2B-4918-95AC-95CF8402C697}"/>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16016EC7-3286-4D55-B54A-29DA5F502932}"/>
              </a:ext>
            </a:extLst>
          </p:cNvPr>
          <p:cNvGrpSpPr/>
          <p:nvPr/>
        </p:nvGrpSpPr>
        <p:grpSpPr>
          <a:xfrm>
            <a:off x="9262098" y="1942674"/>
            <a:ext cx="1051262" cy="1051262"/>
            <a:chOff x="9262098" y="2429235"/>
            <a:chExt cx="1051262" cy="1051262"/>
          </a:xfrm>
        </p:grpSpPr>
        <p:sp>
          <p:nvSpPr>
            <p:cNvPr id="81" name="Oval 80">
              <a:extLst>
                <a:ext uri="{FF2B5EF4-FFF2-40B4-BE49-F238E27FC236}">
                  <a16:creationId xmlns:a16="http://schemas.microsoft.com/office/drawing/2014/main" id="{BED5868C-9905-42D6-ACBA-D84C49D9A513}"/>
                </a:ext>
              </a:extLst>
            </p:cNvPr>
            <p:cNvSpPr/>
            <p:nvPr/>
          </p:nvSpPr>
          <p:spPr bwMode="auto">
            <a:xfrm>
              <a:off x="9262098" y="2429235"/>
              <a:ext cx="1051262" cy="1051262"/>
            </a:xfrm>
            <a:prstGeom prst="ellipse">
              <a:avLst/>
            </a:prstGeom>
            <a:solidFill>
              <a:srgbClr val="0B556A"/>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83" name="Picture 82" descr="A picture containing drawing&#10;&#10;Description automatically generated">
              <a:extLst>
                <a:ext uri="{FF2B5EF4-FFF2-40B4-BE49-F238E27FC236}">
                  <a16:creationId xmlns:a16="http://schemas.microsoft.com/office/drawing/2014/main" id="{202FD2C0-45A9-45A2-BF5A-81A5CE1267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grpSp>
      <p:cxnSp>
        <p:nvCxnSpPr>
          <p:cNvPr id="6" name="Straight Connector 5">
            <a:extLst>
              <a:ext uri="{FF2B5EF4-FFF2-40B4-BE49-F238E27FC236}">
                <a16:creationId xmlns:a16="http://schemas.microsoft.com/office/drawing/2014/main" id="{81D4D4E4-DC3B-45A2-935D-BC8651751100}"/>
              </a:ext>
            </a:extLst>
          </p:cNvPr>
          <p:cNvCxnSpPr>
            <a:cxnSpLocks/>
          </p:cNvCxnSpPr>
          <p:nvPr/>
        </p:nvCxnSpPr>
        <p:spPr>
          <a:xfrm>
            <a:off x="5348269" y="2473366"/>
            <a:ext cx="1429285" cy="1"/>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7179B70-B6ED-42F5-BEF4-8820163EDBA7}"/>
              </a:ext>
            </a:extLst>
          </p:cNvPr>
          <p:cNvCxnSpPr>
            <a:cxnSpLocks/>
          </p:cNvCxnSpPr>
          <p:nvPr/>
        </p:nvCxnSpPr>
        <p:spPr>
          <a:xfrm>
            <a:off x="7833434" y="2473366"/>
            <a:ext cx="1429285" cy="1"/>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21085F-3C9E-29CE-9D9C-ACC8D1809A98}"/>
              </a:ext>
            </a:extLst>
          </p:cNvPr>
          <p:cNvSpPr txBox="1"/>
          <p:nvPr/>
        </p:nvSpPr>
        <p:spPr>
          <a:xfrm flipH="1">
            <a:off x="3891448" y="3212002"/>
            <a:ext cx="2171463" cy="769441"/>
          </a:xfrm>
          <a:prstGeom prst="rect">
            <a:avLst/>
          </a:prstGeom>
          <a:noFill/>
        </p:spPr>
        <p:txBody>
          <a:bodyPr wrap="square" lIns="0" tIns="0" rIns="0" bIns="0" rtlCol="0">
            <a:spAutoFit/>
          </a:bodyPr>
          <a:lstStyle/>
          <a:p>
            <a:pPr algn="ct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Apps</a:t>
            </a:r>
          </a:p>
          <a:p>
            <a:r>
              <a:rPr lang="en-US" sz="1400">
                <a:solidFill>
                  <a:srgbClr val="1A1A1A"/>
                </a:solidFill>
                <a:latin typeface="Segoe UI"/>
                <a:ea typeface="Segoe UI" pitchFamily="34" charset="0"/>
                <a:cs typeface="Segoe UI" pitchFamily="34" charset="0"/>
              </a:rPr>
              <a:t>Application Development</a:t>
            </a: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algn="l"/>
            <a:endParaRPr lang="en-US" sz="20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1A43C418-C76C-0955-9D16-6F145D43806E}"/>
              </a:ext>
            </a:extLst>
          </p:cNvPr>
          <p:cNvSpPr txBox="1"/>
          <p:nvPr/>
        </p:nvSpPr>
        <p:spPr>
          <a:xfrm flipH="1">
            <a:off x="6291748" y="3206084"/>
            <a:ext cx="2171463" cy="769441"/>
          </a:xfrm>
          <a:prstGeom prst="rect">
            <a:avLst/>
          </a:prstGeom>
          <a:noFill/>
        </p:spPr>
        <p:txBody>
          <a:bodyPr wrap="square" lIns="0" tIns="0" rIns="0" bIns="0" rtlCol="0">
            <a:spAutoFit/>
          </a:bodyPr>
          <a:lstStyle/>
          <a:p>
            <a:pPr algn="ct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Automate</a:t>
            </a:r>
          </a:p>
          <a:p>
            <a:pPr algn="ct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Process Automation</a:t>
            </a:r>
          </a:p>
          <a:p>
            <a:pPr algn="l"/>
            <a:endParaRPr lang="en-US" sz="200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6AEFBD07-4503-0B20-4208-013105C03C6B}"/>
              </a:ext>
            </a:extLst>
          </p:cNvPr>
          <p:cNvSpPr txBox="1"/>
          <p:nvPr/>
        </p:nvSpPr>
        <p:spPr>
          <a:xfrm flipH="1">
            <a:off x="8773691" y="3185645"/>
            <a:ext cx="2171463" cy="769441"/>
          </a:xfrm>
          <a:prstGeom prst="rect">
            <a:avLst/>
          </a:prstGeom>
          <a:noFill/>
        </p:spPr>
        <p:txBody>
          <a:bodyPr wrap="square" lIns="0" tIns="0" rIns="0" bIns="0" rtlCol="0">
            <a:spAutoFit/>
          </a:bodyPr>
          <a:lstStyle/>
          <a:p>
            <a:pPr algn="ctr"/>
            <a:r>
              <a:rPr lang="en-US" sz="1600" b="1">
                <a:solidFill>
                  <a:srgbClr val="1A1A1A"/>
                </a:solidFill>
                <a:latin typeface="Segoe UI"/>
                <a:ea typeface="Segoe UI" pitchFamily="34" charset="0"/>
                <a:cs typeface="Segoe UI" pitchFamily="34" charset="0"/>
              </a:rPr>
              <a:t>Virtual Agents</a:t>
            </a:r>
            <a:endPar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algn="ct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Intelligent Agents</a:t>
            </a:r>
          </a:p>
          <a:p>
            <a:pPr algn="l"/>
            <a:endParaRPr lang="en-US" sz="200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4AC845ED-B29B-B82A-0D62-96682EB23074}"/>
              </a:ext>
            </a:extLst>
          </p:cNvPr>
          <p:cNvSpPr txBox="1"/>
          <p:nvPr/>
        </p:nvSpPr>
        <p:spPr>
          <a:xfrm flipH="1">
            <a:off x="1261597" y="3145223"/>
            <a:ext cx="2171463" cy="769441"/>
          </a:xfrm>
          <a:prstGeom prst="rect">
            <a:avLst/>
          </a:prstGeom>
          <a:noFill/>
        </p:spPr>
        <p:txBody>
          <a:bodyPr wrap="square" lIns="0" tIns="0" rIns="0" bIns="0" rtlCol="0">
            <a:spAutoFit/>
          </a:bodyPr>
          <a:lstStyle/>
          <a:p>
            <a:pPr algn="ct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algn="ct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a:p>
            <a:pPr algn="l"/>
            <a:endParaRPr lang="en-US" sz="2000" err="1">
              <a:gradFill>
                <a:gsLst>
                  <a:gs pos="2917">
                    <a:schemeClr val="tx1"/>
                  </a:gs>
                  <a:gs pos="30000">
                    <a:schemeClr val="tx1"/>
                  </a:gs>
                </a:gsLst>
                <a:lin ang="5400000" scaled="0"/>
              </a:gradFill>
            </a:endParaRPr>
          </a:p>
        </p:txBody>
      </p:sp>
      <p:cxnSp>
        <p:nvCxnSpPr>
          <p:cNvPr id="11" name="Straight Connector 10">
            <a:extLst>
              <a:ext uri="{FF2B5EF4-FFF2-40B4-BE49-F238E27FC236}">
                <a16:creationId xmlns:a16="http://schemas.microsoft.com/office/drawing/2014/main" id="{B011F159-C4D8-0D11-2C45-EF67EDAC1C5C}"/>
              </a:ext>
            </a:extLst>
          </p:cNvPr>
          <p:cNvCxnSpPr>
            <a:cxnSpLocks/>
          </p:cNvCxnSpPr>
          <p:nvPr/>
        </p:nvCxnSpPr>
        <p:spPr>
          <a:xfrm>
            <a:off x="9120149" y="4193589"/>
            <a:ext cx="0" cy="329847"/>
          </a:xfrm>
          <a:prstGeom prst="line">
            <a:avLst/>
          </a:prstGeom>
          <a:ln w="15875">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E65482-8BD1-98E2-5509-C838DB17AE95}"/>
              </a:ext>
            </a:extLst>
          </p:cNvPr>
          <p:cNvCxnSpPr>
            <a:cxnSpLocks/>
          </p:cNvCxnSpPr>
          <p:nvPr/>
        </p:nvCxnSpPr>
        <p:spPr>
          <a:xfrm>
            <a:off x="7315169" y="4193589"/>
            <a:ext cx="1804980" cy="0"/>
          </a:xfrm>
          <a:prstGeom prst="line">
            <a:avLst/>
          </a:prstGeom>
          <a:ln w="12700">
            <a:solidFill>
              <a:schemeClr val="tx2">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a:extLst>
              <a:ext uri="{FF2B5EF4-FFF2-40B4-BE49-F238E27FC236}">
                <a16:creationId xmlns:a16="http://schemas.microsoft.com/office/drawing/2014/main" id="{09462A22-4DB9-7C44-6DE9-72EFD23318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0818" y="4586774"/>
            <a:ext cx="704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4A9C836-5215-0025-272B-D3C17DB6D76F}"/>
              </a:ext>
            </a:extLst>
          </p:cNvPr>
          <p:cNvSpPr txBox="1"/>
          <p:nvPr/>
        </p:nvSpPr>
        <p:spPr>
          <a:xfrm flipH="1">
            <a:off x="8866268" y="5367506"/>
            <a:ext cx="1197363" cy="492443"/>
          </a:xfrm>
          <a:prstGeom prst="rect">
            <a:avLst/>
          </a:prstGeom>
          <a:noFill/>
        </p:spPr>
        <p:txBody>
          <a:bodyPr wrap="square" lIns="0" tIns="0" rIns="0" bIns="0" rtlCol="0">
            <a:spAutoFit/>
          </a:bodyPr>
          <a:lstStyle/>
          <a:p>
            <a:pPr algn="l"/>
            <a:r>
              <a:rPr lang="en-US" sz="1600" b="1"/>
              <a:t>Power Functions</a:t>
            </a:r>
          </a:p>
        </p:txBody>
      </p:sp>
      <p:sp>
        <p:nvSpPr>
          <p:cNvPr id="4" name="Title 3">
            <a:extLst>
              <a:ext uri="{FF2B5EF4-FFF2-40B4-BE49-F238E27FC236}">
                <a16:creationId xmlns:a16="http://schemas.microsoft.com/office/drawing/2014/main" id="{1E01BD38-E604-025F-7211-12D65119A4E1}"/>
              </a:ext>
            </a:extLst>
          </p:cNvPr>
          <p:cNvSpPr>
            <a:spLocks noGrp="1"/>
          </p:cNvSpPr>
          <p:nvPr>
            <p:ph type="title"/>
          </p:nvPr>
        </p:nvSpPr>
        <p:spPr/>
        <p:txBody>
          <a:bodyPr/>
          <a:lstStyle/>
          <a:p>
            <a:r>
              <a:rPr lang="en-US"/>
              <a:t>Power Platform</a:t>
            </a:r>
          </a:p>
        </p:txBody>
      </p:sp>
    </p:spTree>
    <p:custDataLst>
      <p:tags r:id="rId1"/>
    </p:custDataLst>
    <p:extLst>
      <p:ext uri="{BB962C8B-B14F-4D97-AF65-F5344CB8AC3E}">
        <p14:creationId xmlns:p14="http://schemas.microsoft.com/office/powerpoint/2010/main" val="21967884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66C4CA86-92CC-42A1-A58B-7896A752DC45}"/>
              </a:ext>
            </a:extLst>
          </p:cNvPr>
          <p:cNvSpPr txBox="1">
            <a:spLocks/>
          </p:cNvSpPr>
          <p:nvPr/>
        </p:nvSpPr>
        <p:spPr>
          <a:xfrm>
            <a:off x="0" y="5525782"/>
            <a:ext cx="12192000" cy="1320053"/>
          </a:xfrm>
          <a:prstGeom prst="rect">
            <a:avLst/>
          </a:prstGeom>
          <a:solidFill>
            <a:srgbClr val="191919">
              <a:alpha val="5000"/>
            </a:srgbClr>
          </a:solidFill>
        </p:spPr>
        <p:txBody>
          <a:bodyPr vert="horz" wrap="square" lIns="548640" tIns="274320" rIns="54864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282828"/>
                </a:solidFill>
                <a:effectLst/>
                <a:uLnTx/>
                <a:uFillTx/>
                <a:latin typeface="Segoe UI Semibold"/>
                <a:ea typeface="+mn-ea"/>
                <a:cs typeface="Segoe UI"/>
              </a:rPr>
              <a:t>Power Platform supports a rich ecosystem of connectors</a:t>
            </a:r>
            <a:br>
              <a:rPr kumimoji="0" lang="en-US" sz="2400" b="0" i="0" u="none" strike="noStrike" kern="1200" cap="none" spc="-50" normalizeH="0" baseline="0" noProof="0">
                <a:ln w="3175">
                  <a:noFill/>
                </a:ln>
                <a:solidFill>
                  <a:srgbClr val="282828"/>
                </a:solidFill>
                <a:effectLst/>
                <a:uLnTx/>
                <a:uFillTx/>
                <a:latin typeface="Segoe UI Semibold"/>
                <a:ea typeface="+mn-ea"/>
                <a:cs typeface="Segoe UI" pitchFamily="34" charset="0"/>
              </a:rPr>
            </a:br>
            <a:r>
              <a:rPr kumimoji="0" lang="en-US" sz="2400" b="0" i="0" u="none" strike="noStrike" kern="1200" cap="none" spc="-50" normalizeH="0" baseline="0" noProof="0">
                <a:ln w="3175">
                  <a:noFill/>
                </a:ln>
                <a:solidFill>
                  <a:srgbClr val="282828"/>
                </a:solidFill>
                <a:effectLst/>
                <a:uLnTx/>
                <a:uFillTx/>
                <a:latin typeface="Segoe UI Semibold"/>
                <a:ea typeface="+mn-ea"/>
                <a:cs typeface="Segoe UI"/>
              </a:rPr>
              <a:t>across Microsoft and non-Microsoft cloud and on-prem services</a:t>
            </a:r>
          </a:p>
        </p:txBody>
      </p:sp>
      <p:sp>
        <p:nvSpPr>
          <p:cNvPr id="72" name="Freeform: Shape 71">
            <a:extLst>
              <a:ext uri="{FF2B5EF4-FFF2-40B4-BE49-F238E27FC236}">
                <a16:creationId xmlns:a16="http://schemas.microsoft.com/office/drawing/2014/main" id="{6DA5FB36-5399-4887-9620-928225A51205}"/>
              </a:ext>
            </a:extLst>
          </p:cNvPr>
          <p:cNvSpPr/>
          <p:nvPr/>
        </p:nvSpPr>
        <p:spPr bwMode="auto">
          <a:xfrm flipH="1">
            <a:off x="6672052" y="1589388"/>
            <a:ext cx="810970" cy="1021894"/>
          </a:xfrm>
          <a:custGeom>
            <a:avLst/>
            <a:gdLst>
              <a:gd name="connsiteX0" fmla="*/ 0 w 445980"/>
              <a:gd name="connsiteY0" fmla="*/ 280987 h 561975"/>
              <a:gd name="connsiteX1" fmla="*/ 0 w 445980"/>
              <a:gd name="connsiteY1" fmla="*/ 280988 h 561975"/>
              <a:gd name="connsiteX2" fmla="*/ 0 w 445980"/>
              <a:gd name="connsiteY2" fmla="*/ 280988 h 561975"/>
              <a:gd name="connsiteX3" fmla="*/ 280988 w 445980"/>
              <a:gd name="connsiteY3" fmla="*/ 0 h 561975"/>
              <a:gd name="connsiteX4" fmla="*/ 445980 w 445980"/>
              <a:gd name="connsiteY4" fmla="*/ 0 h 561975"/>
              <a:gd name="connsiteX5" fmla="*/ 445980 w 445980"/>
              <a:gd name="connsiteY5" fmla="*/ 561975 h 561975"/>
              <a:gd name="connsiteX6" fmla="*/ 280988 w 445980"/>
              <a:gd name="connsiteY6" fmla="*/ 561975 h 561975"/>
              <a:gd name="connsiteX7" fmla="*/ 5709 w 445980"/>
              <a:gd name="connsiteY7" fmla="*/ 337616 h 561975"/>
              <a:gd name="connsiteX8" fmla="*/ 0 w 445980"/>
              <a:gd name="connsiteY8" fmla="*/ 280988 h 561975"/>
              <a:gd name="connsiteX9" fmla="*/ 5709 w 445980"/>
              <a:gd name="connsiteY9" fmla="*/ 224359 h 561975"/>
              <a:gd name="connsiteX10" fmla="*/ 280988 w 445980"/>
              <a:gd name="connsiteY10"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5980" h="561975">
                <a:moveTo>
                  <a:pt x="0" y="280987"/>
                </a:moveTo>
                <a:lnTo>
                  <a:pt x="0" y="280988"/>
                </a:lnTo>
                <a:lnTo>
                  <a:pt x="0" y="280988"/>
                </a:lnTo>
                <a:close/>
                <a:moveTo>
                  <a:pt x="280988" y="0"/>
                </a:moveTo>
                <a:lnTo>
                  <a:pt x="445980" y="0"/>
                </a:lnTo>
                <a:lnTo>
                  <a:pt x="445980" y="561975"/>
                </a:lnTo>
                <a:lnTo>
                  <a:pt x="280988" y="561975"/>
                </a:lnTo>
                <a:cubicBezTo>
                  <a:pt x="145201" y="561975"/>
                  <a:pt x="31910" y="465657"/>
                  <a:pt x="5709" y="337616"/>
                </a:cubicBezTo>
                <a:lnTo>
                  <a:pt x="0" y="280988"/>
                </a:lnTo>
                <a:lnTo>
                  <a:pt x="5709" y="224359"/>
                </a:lnTo>
                <a:cubicBezTo>
                  <a:pt x="31910" y="96318"/>
                  <a:pt x="145201" y="0"/>
                  <a:pt x="280988" y="0"/>
                </a:cubicBezTo>
                <a:close/>
              </a:path>
            </a:pathLst>
          </a:custGeom>
          <a:no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95D6AFEE-F0F3-4B35-823C-7E347564B8B1}"/>
              </a:ext>
            </a:extLst>
          </p:cNvPr>
          <p:cNvSpPr/>
          <p:nvPr/>
        </p:nvSpPr>
        <p:spPr bwMode="auto">
          <a:xfrm flipH="1">
            <a:off x="6433899" y="1475744"/>
            <a:ext cx="238154" cy="1239460"/>
          </a:xfrm>
          <a:prstGeom prst="round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F84993E0-8151-4C42-8813-F61C7299D510}"/>
              </a:ext>
            </a:extLst>
          </p:cNvPr>
          <p:cNvSpPr/>
          <p:nvPr/>
        </p:nvSpPr>
        <p:spPr bwMode="auto">
          <a:xfrm>
            <a:off x="4481129" y="1589388"/>
            <a:ext cx="810970" cy="1021894"/>
          </a:xfrm>
          <a:custGeom>
            <a:avLst/>
            <a:gdLst>
              <a:gd name="connsiteX0" fmla="*/ 0 w 445980"/>
              <a:gd name="connsiteY0" fmla="*/ 280987 h 561975"/>
              <a:gd name="connsiteX1" fmla="*/ 0 w 445980"/>
              <a:gd name="connsiteY1" fmla="*/ 280988 h 561975"/>
              <a:gd name="connsiteX2" fmla="*/ 0 w 445980"/>
              <a:gd name="connsiteY2" fmla="*/ 280988 h 561975"/>
              <a:gd name="connsiteX3" fmla="*/ 280988 w 445980"/>
              <a:gd name="connsiteY3" fmla="*/ 0 h 561975"/>
              <a:gd name="connsiteX4" fmla="*/ 445980 w 445980"/>
              <a:gd name="connsiteY4" fmla="*/ 0 h 561975"/>
              <a:gd name="connsiteX5" fmla="*/ 445980 w 445980"/>
              <a:gd name="connsiteY5" fmla="*/ 561975 h 561975"/>
              <a:gd name="connsiteX6" fmla="*/ 280988 w 445980"/>
              <a:gd name="connsiteY6" fmla="*/ 561975 h 561975"/>
              <a:gd name="connsiteX7" fmla="*/ 5709 w 445980"/>
              <a:gd name="connsiteY7" fmla="*/ 337616 h 561975"/>
              <a:gd name="connsiteX8" fmla="*/ 0 w 445980"/>
              <a:gd name="connsiteY8" fmla="*/ 280988 h 561975"/>
              <a:gd name="connsiteX9" fmla="*/ 5709 w 445980"/>
              <a:gd name="connsiteY9" fmla="*/ 224359 h 561975"/>
              <a:gd name="connsiteX10" fmla="*/ 280988 w 445980"/>
              <a:gd name="connsiteY10"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5980" h="561975">
                <a:moveTo>
                  <a:pt x="0" y="280987"/>
                </a:moveTo>
                <a:lnTo>
                  <a:pt x="0" y="280988"/>
                </a:lnTo>
                <a:lnTo>
                  <a:pt x="0" y="280988"/>
                </a:lnTo>
                <a:close/>
                <a:moveTo>
                  <a:pt x="280988" y="0"/>
                </a:moveTo>
                <a:lnTo>
                  <a:pt x="445980" y="0"/>
                </a:lnTo>
                <a:lnTo>
                  <a:pt x="445980" y="561975"/>
                </a:lnTo>
                <a:lnTo>
                  <a:pt x="280988" y="561975"/>
                </a:lnTo>
                <a:cubicBezTo>
                  <a:pt x="145201" y="561975"/>
                  <a:pt x="31910" y="465657"/>
                  <a:pt x="5709" y="337616"/>
                </a:cubicBezTo>
                <a:lnTo>
                  <a:pt x="0" y="280988"/>
                </a:lnTo>
                <a:lnTo>
                  <a:pt x="5709" y="224359"/>
                </a:lnTo>
                <a:cubicBezTo>
                  <a:pt x="31910" y="96318"/>
                  <a:pt x="145201" y="0"/>
                  <a:pt x="280988" y="0"/>
                </a:cubicBezTo>
                <a:close/>
              </a:path>
            </a:pathLst>
          </a:custGeom>
          <a:no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F9F3FFC-BA7B-4F78-A2C2-1FC7530EE5F7}"/>
              </a:ext>
            </a:extLst>
          </p:cNvPr>
          <p:cNvSpPr/>
          <p:nvPr/>
        </p:nvSpPr>
        <p:spPr bwMode="auto">
          <a:xfrm>
            <a:off x="5449250" y="1727663"/>
            <a:ext cx="536908" cy="165301"/>
          </a:xfrm>
          <a:prstGeom prst="roundRect">
            <a:avLst>
              <a:gd name="adj" fmla="val 50000"/>
            </a:avLst>
          </a:prstGeom>
          <a:no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B131DC4C-0D82-49BB-AD57-039EF0C04AC3}"/>
              </a:ext>
            </a:extLst>
          </p:cNvPr>
          <p:cNvSpPr/>
          <p:nvPr/>
        </p:nvSpPr>
        <p:spPr bwMode="auto">
          <a:xfrm>
            <a:off x="5461033" y="2332795"/>
            <a:ext cx="536908" cy="165301"/>
          </a:xfrm>
          <a:prstGeom prst="roundRect">
            <a:avLst>
              <a:gd name="adj" fmla="val 50000"/>
            </a:avLst>
          </a:prstGeom>
          <a:no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78570C5E-C306-41CD-87FE-764CC22BBE3C}"/>
              </a:ext>
            </a:extLst>
          </p:cNvPr>
          <p:cNvSpPr/>
          <p:nvPr/>
        </p:nvSpPr>
        <p:spPr bwMode="auto">
          <a:xfrm>
            <a:off x="5292099" y="1475744"/>
            <a:ext cx="238154" cy="1239460"/>
          </a:xfrm>
          <a:prstGeom prst="round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EDED5DD3-FCE6-4D62-80D8-A58FCB3922A4}"/>
              </a:ext>
            </a:extLst>
          </p:cNvPr>
          <p:cNvSpPr/>
          <p:nvPr/>
        </p:nvSpPr>
        <p:spPr bwMode="auto">
          <a:xfrm>
            <a:off x="7278376" y="3256581"/>
            <a:ext cx="1547444" cy="1547442"/>
          </a:xfrm>
          <a:prstGeom prst="ellipse">
            <a:avLst/>
          </a:prstGeom>
          <a:no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5034B600-6BF2-4A63-8613-E6C97F384B69}"/>
              </a:ext>
            </a:extLst>
          </p:cNvPr>
          <p:cNvSpPr/>
          <p:nvPr/>
        </p:nvSpPr>
        <p:spPr bwMode="auto">
          <a:xfrm>
            <a:off x="588263" y="3267172"/>
            <a:ext cx="1547444" cy="1547442"/>
          </a:xfrm>
          <a:prstGeom prst="ellipse">
            <a:avLst/>
          </a:prstGeom>
          <a:no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F156FFCB-422D-460E-B0DD-3229F7BC096D}"/>
              </a:ext>
            </a:extLst>
          </p:cNvPr>
          <p:cNvSpPr/>
          <p:nvPr/>
        </p:nvSpPr>
        <p:spPr bwMode="auto">
          <a:xfrm>
            <a:off x="2823692" y="3280488"/>
            <a:ext cx="1547444" cy="1547442"/>
          </a:xfrm>
          <a:prstGeom prst="ellipse">
            <a:avLst/>
          </a:prstGeom>
          <a:no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29" name="Straight Connector 128">
            <a:extLst>
              <a:ext uri="{FF2B5EF4-FFF2-40B4-BE49-F238E27FC236}">
                <a16:creationId xmlns:a16="http://schemas.microsoft.com/office/drawing/2014/main" id="{E32A3B44-A268-4DB3-97AC-4F05D35B9A4F}"/>
              </a:ext>
            </a:extLst>
          </p:cNvPr>
          <p:cNvCxnSpPr>
            <a:cxnSpLocks/>
            <a:stCxn id="72" idx="0"/>
          </p:cNvCxnSpPr>
          <p:nvPr/>
        </p:nvCxnSpPr>
        <p:spPr>
          <a:xfrm>
            <a:off x="7483022" y="2100334"/>
            <a:ext cx="1721526" cy="0"/>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9551E8B6-FCC6-450A-BC7D-18E7377309CB}"/>
              </a:ext>
            </a:extLst>
          </p:cNvPr>
          <p:cNvSpPr/>
          <p:nvPr/>
        </p:nvSpPr>
        <p:spPr>
          <a:xfrm>
            <a:off x="9431788" y="4891486"/>
            <a:ext cx="1999458" cy="276999"/>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50000"/>
                  </a:srgbClr>
                </a:solidFill>
                <a:effectLst/>
                <a:uLnTx/>
                <a:uFillTx/>
                <a:latin typeface="Segoe UI Semibold"/>
                <a:ea typeface="+mn-ea"/>
                <a:cs typeface="+mn-cs"/>
              </a:rPr>
              <a:t>3</a:t>
            </a:r>
            <a:r>
              <a:rPr kumimoji="0" lang="en-US" sz="1800" b="0" i="0" u="none" strike="noStrike" kern="1200" cap="none" spc="0" normalizeH="0" baseline="30000" noProof="0">
                <a:ln>
                  <a:noFill/>
                </a:ln>
                <a:solidFill>
                  <a:srgbClr val="FFFFFF">
                    <a:lumMod val="50000"/>
                  </a:srgbClr>
                </a:solidFill>
                <a:effectLst/>
                <a:uLnTx/>
                <a:uFillTx/>
                <a:latin typeface="Segoe UI Semibold"/>
                <a:ea typeface="+mn-ea"/>
                <a:cs typeface="+mn-cs"/>
              </a:rPr>
              <a:t>rd</a:t>
            </a:r>
            <a:r>
              <a:rPr kumimoji="0" lang="en-US" sz="1800" b="0" i="0" u="none" strike="noStrike" kern="1200" cap="none" spc="0" normalizeH="0" baseline="0" noProof="0">
                <a:ln>
                  <a:noFill/>
                </a:ln>
                <a:solidFill>
                  <a:srgbClr val="FFFFFF">
                    <a:lumMod val="50000"/>
                  </a:srgbClr>
                </a:solidFill>
                <a:effectLst/>
                <a:uLnTx/>
                <a:uFillTx/>
                <a:latin typeface="Segoe UI Semibold"/>
                <a:ea typeface="+mn-ea"/>
                <a:cs typeface="+mn-cs"/>
              </a:rPr>
              <a:t> Party Enterprise</a:t>
            </a:r>
            <a:endParaRPr kumimoji="0" lang="en-IN" sz="1800" b="0" i="0" u="none" strike="noStrike" kern="1200" cap="none" spc="0" normalizeH="0" baseline="0" noProof="0">
              <a:ln>
                <a:noFill/>
              </a:ln>
              <a:solidFill>
                <a:srgbClr val="FFFFFF">
                  <a:lumMod val="50000"/>
                </a:srgbClr>
              </a:solidFill>
              <a:effectLst/>
              <a:uLnTx/>
              <a:uFillTx/>
              <a:latin typeface="Segoe UI Semibold"/>
              <a:ea typeface="+mn-ea"/>
              <a:cs typeface="+mn-cs"/>
            </a:endParaRPr>
          </a:p>
        </p:txBody>
      </p:sp>
      <p:sp>
        <p:nvSpPr>
          <p:cNvPr id="1031" name="Rectangle 1030">
            <a:extLst>
              <a:ext uri="{FF2B5EF4-FFF2-40B4-BE49-F238E27FC236}">
                <a16:creationId xmlns:a16="http://schemas.microsoft.com/office/drawing/2014/main" id="{1E25E309-F660-49BB-B697-FC1050B35047}"/>
              </a:ext>
            </a:extLst>
          </p:cNvPr>
          <p:cNvSpPr/>
          <p:nvPr/>
        </p:nvSpPr>
        <p:spPr>
          <a:xfrm>
            <a:off x="2885971" y="1657765"/>
            <a:ext cx="17091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82828"/>
                </a:solidFill>
                <a:effectLst/>
                <a:uLnTx/>
                <a:uFillTx/>
                <a:latin typeface="Segoe UI Semibold"/>
                <a:ea typeface="+mn-ea"/>
                <a:cs typeface="+mn-cs"/>
              </a:rPr>
              <a:t>POWER APPS </a:t>
            </a:r>
            <a:endParaRPr kumimoji="0" lang="en-IN" sz="1800"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1033" name="Rectangle 1032">
            <a:extLst>
              <a:ext uri="{FF2B5EF4-FFF2-40B4-BE49-F238E27FC236}">
                <a16:creationId xmlns:a16="http://schemas.microsoft.com/office/drawing/2014/main" id="{29CE8D14-A054-467D-933B-E50A6ACD35CD}"/>
              </a:ext>
            </a:extLst>
          </p:cNvPr>
          <p:cNvSpPr/>
          <p:nvPr/>
        </p:nvSpPr>
        <p:spPr>
          <a:xfrm>
            <a:off x="7469601" y="1657765"/>
            <a:ext cx="2321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82828"/>
                </a:solidFill>
                <a:effectLst/>
                <a:uLnTx/>
                <a:uFillTx/>
                <a:latin typeface="Segoe UI Semibold"/>
                <a:ea typeface="+mn-ea"/>
                <a:cs typeface="+mn-cs"/>
              </a:rPr>
              <a:t>POWER AUTOMATE</a:t>
            </a:r>
            <a:endParaRPr kumimoji="0" lang="en-IN" sz="1800" b="0" i="0" u="none" strike="noStrike" kern="1200" cap="none" spc="0" normalizeH="0" baseline="0" noProof="0">
              <a:ln>
                <a:noFill/>
              </a:ln>
              <a:solidFill>
                <a:srgbClr val="282828"/>
              </a:solidFill>
              <a:effectLst/>
              <a:uLnTx/>
              <a:uFillTx/>
              <a:latin typeface="Segoe UI Semibold"/>
              <a:ea typeface="+mn-ea"/>
              <a:cs typeface="+mn-cs"/>
            </a:endParaRPr>
          </a:p>
        </p:txBody>
      </p:sp>
      <p:cxnSp>
        <p:nvCxnSpPr>
          <p:cNvPr id="14" name="Straight Connector 13">
            <a:extLst>
              <a:ext uri="{FF2B5EF4-FFF2-40B4-BE49-F238E27FC236}">
                <a16:creationId xmlns:a16="http://schemas.microsoft.com/office/drawing/2014/main" id="{B4D64D07-E9CE-4EFC-81E4-0ABB35A10879}"/>
              </a:ext>
            </a:extLst>
          </p:cNvPr>
          <p:cNvCxnSpPr>
            <a:cxnSpLocks/>
          </p:cNvCxnSpPr>
          <p:nvPr/>
        </p:nvCxnSpPr>
        <p:spPr>
          <a:xfrm flipV="1">
            <a:off x="1354834" y="2961389"/>
            <a:ext cx="0" cy="253954"/>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300A8E1-0A38-4BEB-8681-7FA08F27D9AF}"/>
              </a:ext>
            </a:extLst>
          </p:cNvPr>
          <p:cNvCxnSpPr>
            <a:cxnSpLocks/>
          </p:cNvCxnSpPr>
          <p:nvPr/>
        </p:nvCxnSpPr>
        <p:spPr>
          <a:xfrm flipV="1">
            <a:off x="3589435" y="2981086"/>
            <a:ext cx="0" cy="253954"/>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A0184C-D57F-4D46-BC85-7DCCE34D6D51}"/>
              </a:ext>
            </a:extLst>
          </p:cNvPr>
          <p:cNvCxnSpPr>
            <a:cxnSpLocks/>
          </p:cNvCxnSpPr>
          <p:nvPr/>
        </p:nvCxnSpPr>
        <p:spPr>
          <a:xfrm flipV="1">
            <a:off x="8056584" y="2961389"/>
            <a:ext cx="0" cy="253954"/>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21713F8-44A8-4D64-9D25-8917EB1C383A}"/>
              </a:ext>
            </a:extLst>
          </p:cNvPr>
          <p:cNvCxnSpPr>
            <a:cxnSpLocks/>
          </p:cNvCxnSpPr>
          <p:nvPr/>
        </p:nvCxnSpPr>
        <p:spPr>
          <a:xfrm flipV="1">
            <a:off x="10410790" y="2969158"/>
            <a:ext cx="0" cy="253954"/>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5FA160-504C-4560-AA5F-5F374EF9193F}"/>
              </a:ext>
            </a:extLst>
          </p:cNvPr>
          <p:cNvCxnSpPr>
            <a:cxnSpLocks/>
          </p:cNvCxnSpPr>
          <p:nvPr/>
        </p:nvCxnSpPr>
        <p:spPr>
          <a:xfrm flipV="1">
            <a:off x="1355019" y="2961389"/>
            <a:ext cx="9055771" cy="7769"/>
          </a:xfrm>
          <a:prstGeom prst="line">
            <a:avLst/>
          </a:prstGeom>
          <a:ln w="6350">
            <a:solidFill>
              <a:srgbClr val="19191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52D92C-8F7D-44B7-8B91-4FDAB5A8A9CA}"/>
              </a:ext>
            </a:extLst>
          </p:cNvPr>
          <p:cNvCxnSpPr>
            <a:cxnSpLocks/>
          </p:cNvCxnSpPr>
          <p:nvPr/>
        </p:nvCxnSpPr>
        <p:spPr>
          <a:xfrm flipV="1">
            <a:off x="2590888" y="2095474"/>
            <a:ext cx="0" cy="873685"/>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8785434-1F2C-4210-B8C5-7BA63E61DCD2}"/>
              </a:ext>
            </a:extLst>
          </p:cNvPr>
          <p:cNvCxnSpPr>
            <a:cxnSpLocks/>
          </p:cNvCxnSpPr>
          <p:nvPr/>
        </p:nvCxnSpPr>
        <p:spPr>
          <a:xfrm flipV="1">
            <a:off x="9204548" y="2114780"/>
            <a:ext cx="0" cy="854379"/>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9296B0-7556-4436-9676-98AC620CA9F7}"/>
              </a:ext>
            </a:extLst>
          </p:cNvPr>
          <p:cNvCxnSpPr>
            <a:cxnSpLocks/>
            <a:stCxn id="61" idx="0"/>
          </p:cNvCxnSpPr>
          <p:nvPr/>
        </p:nvCxnSpPr>
        <p:spPr>
          <a:xfrm flipH="1">
            <a:off x="2600413" y="2100334"/>
            <a:ext cx="1880716" cy="0"/>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E42BE15F-8F09-499C-9EB8-3A6371A50061}"/>
              </a:ext>
            </a:extLst>
          </p:cNvPr>
          <p:cNvSpPr/>
          <p:nvPr/>
        </p:nvSpPr>
        <p:spPr bwMode="auto">
          <a:xfrm>
            <a:off x="5117879" y="3278236"/>
            <a:ext cx="1547444" cy="1547442"/>
          </a:xfrm>
          <a:prstGeom prst="ellipse">
            <a:avLst/>
          </a:prstGeom>
          <a:no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2" name="Straight Connector 1">
            <a:extLst>
              <a:ext uri="{FF2B5EF4-FFF2-40B4-BE49-F238E27FC236}">
                <a16:creationId xmlns:a16="http://schemas.microsoft.com/office/drawing/2014/main" id="{DBD97A27-E228-419B-BCB6-5818F629CA97}"/>
              </a:ext>
            </a:extLst>
          </p:cNvPr>
          <p:cNvCxnSpPr>
            <a:cxnSpLocks/>
          </p:cNvCxnSpPr>
          <p:nvPr/>
        </p:nvCxnSpPr>
        <p:spPr>
          <a:xfrm flipV="1">
            <a:off x="5864668" y="2969158"/>
            <a:ext cx="0" cy="253954"/>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8C29820-4F3E-4D08-8637-819207DC02B8}"/>
              </a:ext>
            </a:extLst>
          </p:cNvPr>
          <p:cNvSpPr/>
          <p:nvPr/>
        </p:nvSpPr>
        <p:spPr>
          <a:xfrm>
            <a:off x="7223185" y="4891486"/>
            <a:ext cx="1670330" cy="276999"/>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50000"/>
                  </a:srgbClr>
                </a:solidFill>
                <a:effectLst/>
                <a:uLnTx/>
                <a:uFillTx/>
                <a:latin typeface="Segoe UI Semibold"/>
                <a:ea typeface="+mn-ea"/>
                <a:cs typeface="+mn-cs"/>
              </a:rPr>
              <a:t>Other Microsoft</a:t>
            </a:r>
            <a:endParaRPr kumimoji="0" lang="en-IN" sz="1800" b="0" i="0" u="none" strike="noStrike" kern="1200" cap="none" spc="0" normalizeH="0" baseline="0" noProof="0">
              <a:ln>
                <a:noFill/>
              </a:ln>
              <a:solidFill>
                <a:srgbClr val="FFFFFF">
                  <a:lumMod val="50000"/>
                </a:srgbClr>
              </a:solidFill>
              <a:effectLst/>
              <a:uLnTx/>
              <a:uFillTx/>
              <a:latin typeface="Segoe UI Semibold"/>
              <a:ea typeface="+mn-ea"/>
              <a:cs typeface="+mn-cs"/>
            </a:endParaRPr>
          </a:p>
        </p:txBody>
      </p:sp>
      <p:grpSp>
        <p:nvGrpSpPr>
          <p:cNvPr id="34" name="Group 33">
            <a:extLst>
              <a:ext uri="{FF2B5EF4-FFF2-40B4-BE49-F238E27FC236}">
                <a16:creationId xmlns:a16="http://schemas.microsoft.com/office/drawing/2014/main" id="{159036CB-9F71-4C05-AC36-B180AA385A1A}"/>
              </a:ext>
            </a:extLst>
          </p:cNvPr>
          <p:cNvGrpSpPr/>
          <p:nvPr/>
        </p:nvGrpSpPr>
        <p:grpSpPr>
          <a:xfrm>
            <a:off x="9637265" y="3270034"/>
            <a:ext cx="1547444" cy="1547442"/>
            <a:chOff x="570759" y="1247925"/>
            <a:chExt cx="1547444" cy="1547442"/>
          </a:xfrm>
        </p:grpSpPr>
        <p:sp>
          <p:nvSpPr>
            <p:cNvPr id="92" name="Oval 91">
              <a:extLst>
                <a:ext uri="{FF2B5EF4-FFF2-40B4-BE49-F238E27FC236}">
                  <a16:creationId xmlns:a16="http://schemas.microsoft.com/office/drawing/2014/main" id="{7BBCE9F9-4471-4797-BB8D-9628F152779E}"/>
                </a:ext>
              </a:extLst>
            </p:cNvPr>
            <p:cNvSpPr/>
            <p:nvPr/>
          </p:nvSpPr>
          <p:spPr bwMode="auto">
            <a:xfrm>
              <a:off x="570759" y="1247925"/>
              <a:ext cx="1547444" cy="1547442"/>
            </a:xfrm>
            <a:prstGeom prst="ellipse">
              <a:avLst/>
            </a:prstGeom>
            <a:no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815E4FF4-161D-48C2-87E1-BAFFAB936D85}"/>
                </a:ext>
              </a:extLst>
            </p:cNvPr>
            <p:cNvGrpSpPr/>
            <p:nvPr/>
          </p:nvGrpSpPr>
          <p:grpSpPr>
            <a:xfrm>
              <a:off x="748629" y="1527494"/>
              <a:ext cx="1208038" cy="921056"/>
              <a:chOff x="10015429" y="1152292"/>
              <a:chExt cx="1208038" cy="921056"/>
            </a:xfrm>
          </p:grpSpPr>
          <p:pic>
            <p:nvPicPr>
              <p:cNvPr id="208" name="Picture 207">
                <a:extLst>
                  <a:ext uri="{FF2B5EF4-FFF2-40B4-BE49-F238E27FC236}">
                    <a16:creationId xmlns:a16="http://schemas.microsoft.com/office/drawing/2014/main" id="{B84F4AC5-6CB1-42A8-9235-D7D02B895C08}"/>
                  </a:ext>
                </a:extLst>
              </p:cNvPr>
              <p:cNvPicPr>
                <a:picLocks/>
              </p:cNvPicPr>
              <p:nvPr/>
            </p:nvPicPr>
            <p:blipFill rotWithShape="1">
              <a:blip r:embed="rId3"/>
              <a:srcRect l="2011" t="13590" r="68123" b="57159"/>
              <a:stretch/>
            </p:blipFill>
            <p:spPr>
              <a:xfrm>
                <a:off x="10015429" y="1627393"/>
                <a:ext cx="283464" cy="283464"/>
              </a:xfrm>
              <a:prstGeom prst="rect">
                <a:avLst/>
              </a:prstGeom>
            </p:spPr>
          </p:pic>
          <p:pic>
            <p:nvPicPr>
              <p:cNvPr id="217" name="Picture 216">
                <a:extLst>
                  <a:ext uri="{FF2B5EF4-FFF2-40B4-BE49-F238E27FC236}">
                    <a16:creationId xmlns:a16="http://schemas.microsoft.com/office/drawing/2014/main" id="{38BB1B6B-D08C-4EBD-9BA3-AA25C35F92CD}"/>
                  </a:ext>
                </a:extLst>
              </p:cNvPr>
              <p:cNvPicPr>
                <a:picLocks/>
              </p:cNvPicPr>
              <p:nvPr/>
            </p:nvPicPr>
            <p:blipFill rotWithShape="1">
              <a:blip r:embed="rId3"/>
              <a:srcRect t="50134" r="69983" b="20058"/>
              <a:stretch/>
            </p:blipFill>
            <p:spPr>
              <a:xfrm>
                <a:off x="10015429" y="1322737"/>
                <a:ext cx="283464" cy="283464"/>
              </a:xfrm>
              <a:prstGeom prst="rect">
                <a:avLst/>
              </a:prstGeom>
            </p:spPr>
          </p:pic>
          <p:pic>
            <p:nvPicPr>
              <p:cNvPr id="212" name="Picture 211">
                <a:extLst>
                  <a:ext uri="{FF2B5EF4-FFF2-40B4-BE49-F238E27FC236}">
                    <a16:creationId xmlns:a16="http://schemas.microsoft.com/office/drawing/2014/main" id="{E21C45F5-2EDC-48E7-9A06-32C7D8A96807}"/>
                  </a:ext>
                </a:extLst>
              </p:cNvPr>
              <p:cNvPicPr>
                <a:picLocks/>
              </p:cNvPicPr>
              <p:nvPr/>
            </p:nvPicPr>
            <p:blipFill rotWithShape="1">
              <a:blip r:embed="rId3"/>
              <a:srcRect l="34751" t="35992" r="35383" b="37385"/>
              <a:stretch/>
            </p:blipFill>
            <p:spPr>
              <a:xfrm>
                <a:off x="10323620" y="1472237"/>
                <a:ext cx="283464" cy="283464"/>
              </a:xfrm>
              <a:prstGeom prst="rect">
                <a:avLst/>
              </a:prstGeom>
            </p:spPr>
          </p:pic>
          <p:pic>
            <p:nvPicPr>
              <p:cNvPr id="220" name="Picture 219">
                <a:extLst>
                  <a:ext uri="{FF2B5EF4-FFF2-40B4-BE49-F238E27FC236}">
                    <a16:creationId xmlns:a16="http://schemas.microsoft.com/office/drawing/2014/main" id="{E21C1BAA-01D6-48A8-B219-E15CDA5AE588}"/>
                  </a:ext>
                </a:extLst>
              </p:cNvPr>
              <p:cNvPicPr>
                <a:picLocks/>
              </p:cNvPicPr>
              <p:nvPr/>
            </p:nvPicPr>
            <p:blipFill rotWithShape="1">
              <a:blip r:embed="rId3"/>
              <a:srcRect l="70399" t="50000" b="20406"/>
              <a:stretch/>
            </p:blipFill>
            <p:spPr>
              <a:xfrm>
                <a:off x="10940003" y="1322737"/>
                <a:ext cx="283464" cy="283464"/>
              </a:xfrm>
              <a:prstGeom prst="rect">
                <a:avLst/>
              </a:prstGeom>
            </p:spPr>
          </p:pic>
          <p:pic>
            <p:nvPicPr>
              <p:cNvPr id="221" name="Picture 220">
                <a:extLst>
                  <a:ext uri="{FF2B5EF4-FFF2-40B4-BE49-F238E27FC236}">
                    <a16:creationId xmlns:a16="http://schemas.microsoft.com/office/drawing/2014/main" id="{1903458F-AEA5-4675-9136-476EF13D5013}"/>
                  </a:ext>
                </a:extLst>
              </p:cNvPr>
              <p:cNvPicPr>
                <a:picLocks/>
              </p:cNvPicPr>
              <p:nvPr/>
            </p:nvPicPr>
            <p:blipFill rotWithShape="1">
              <a:blip r:embed="rId3"/>
              <a:srcRect l="70100" t="14288" b="56805"/>
              <a:stretch/>
            </p:blipFill>
            <p:spPr>
              <a:xfrm>
                <a:off x="10631811" y="1779721"/>
                <a:ext cx="283464" cy="283464"/>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27E48B98-A65B-46FE-9878-6CF6F01F5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5043" y="1165047"/>
                <a:ext cx="276999" cy="276999"/>
              </a:xfrm>
              <a:prstGeom prst="rect">
                <a:avLst/>
              </a:prstGeom>
            </p:spPr>
          </p:pic>
          <p:pic>
            <p:nvPicPr>
              <p:cNvPr id="36" name="Picture 35" descr="A picture containing text, clipart&#10;&#10;Description automatically generated">
                <a:extLst>
                  <a:ext uri="{FF2B5EF4-FFF2-40B4-BE49-F238E27FC236}">
                    <a16:creationId xmlns:a16="http://schemas.microsoft.com/office/drawing/2014/main" id="{1D6B5974-81AE-4DD5-8981-D3FDF7EBA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609" y="1152292"/>
                <a:ext cx="274319" cy="274319"/>
              </a:xfrm>
              <a:prstGeom prst="rect">
                <a:avLst/>
              </a:prstGeom>
            </p:spPr>
          </p:pic>
          <p:pic>
            <p:nvPicPr>
              <p:cNvPr id="38" name="Picture 37" descr="Text, logo&#10;&#10;Description automatically generated">
                <a:extLst>
                  <a:ext uri="{FF2B5EF4-FFF2-40B4-BE49-F238E27FC236}">
                    <a16:creationId xmlns:a16="http://schemas.microsoft.com/office/drawing/2014/main" id="{FD0C714E-6D62-4107-B1C8-F11CB538A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0002" y="1627393"/>
                <a:ext cx="283465" cy="283465"/>
              </a:xfrm>
              <a:prstGeom prst="rect">
                <a:avLst/>
              </a:prstGeom>
            </p:spPr>
          </p:pic>
          <p:pic>
            <p:nvPicPr>
              <p:cNvPr id="40" name="Picture 39" descr="Icon&#10;&#10;Description automatically generated">
                <a:extLst>
                  <a:ext uri="{FF2B5EF4-FFF2-40B4-BE49-F238E27FC236}">
                    <a16:creationId xmlns:a16="http://schemas.microsoft.com/office/drawing/2014/main" id="{D558261C-5AA8-46A0-A205-EEA5675E30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14099" y="1796348"/>
                <a:ext cx="277000" cy="277000"/>
              </a:xfrm>
              <a:prstGeom prst="rect">
                <a:avLst/>
              </a:prstGeom>
            </p:spPr>
          </p:pic>
          <p:pic>
            <p:nvPicPr>
              <p:cNvPr id="42" name="Picture 41" descr="Icon&#10;&#10;Description automatically generated">
                <a:extLst>
                  <a:ext uri="{FF2B5EF4-FFF2-40B4-BE49-F238E27FC236}">
                    <a16:creationId xmlns:a16="http://schemas.microsoft.com/office/drawing/2014/main" id="{7433DED8-EB06-4515-BAD4-8C3E1BD497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0215" y="1472850"/>
                <a:ext cx="266655" cy="266655"/>
              </a:xfrm>
              <a:prstGeom prst="rect">
                <a:avLst/>
              </a:prstGeom>
            </p:spPr>
          </p:pic>
        </p:grpSp>
      </p:grpSp>
      <p:grpSp>
        <p:nvGrpSpPr>
          <p:cNvPr id="172" name="Group 171">
            <a:extLst>
              <a:ext uri="{FF2B5EF4-FFF2-40B4-BE49-F238E27FC236}">
                <a16:creationId xmlns:a16="http://schemas.microsoft.com/office/drawing/2014/main" id="{BD7DC233-197F-4AAC-8CF3-BD155C580D3E}"/>
              </a:ext>
            </a:extLst>
          </p:cNvPr>
          <p:cNvGrpSpPr/>
          <p:nvPr/>
        </p:nvGrpSpPr>
        <p:grpSpPr>
          <a:xfrm>
            <a:off x="5280725" y="3556434"/>
            <a:ext cx="1221752" cy="979416"/>
            <a:chOff x="2799948" y="2435843"/>
            <a:chExt cx="1221752" cy="979416"/>
          </a:xfrm>
        </p:grpSpPr>
        <p:pic>
          <p:nvPicPr>
            <p:cNvPr id="173" name="Picture 172">
              <a:extLst>
                <a:ext uri="{FF2B5EF4-FFF2-40B4-BE49-F238E27FC236}">
                  <a16:creationId xmlns:a16="http://schemas.microsoft.com/office/drawing/2014/main" id="{A3804430-8B2B-4E36-9BB5-06B571965F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27539" y="2783764"/>
              <a:ext cx="283573" cy="283573"/>
            </a:xfrm>
            <a:prstGeom prst="rect">
              <a:avLst/>
            </a:prstGeom>
          </p:spPr>
        </p:pic>
        <p:pic>
          <p:nvPicPr>
            <p:cNvPr id="174" name="Picture 173">
              <a:extLst>
                <a:ext uri="{FF2B5EF4-FFF2-40B4-BE49-F238E27FC236}">
                  <a16:creationId xmlns:a16="http://schemas.microsoft.com/office/drawing/2014/main" id="{373C862D-F50A-4F83-B165-0043124FB5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25942" y="2435843"/>
              <a:ext cx="283574" cy="283574"/>
            </a:xfrm>
            <a:prstGeom prst="rect">
              <a:avLst/>
            </a:prstGeom>
          </p:spPr>
        </p:pic>
        <p:pic>
          <p:nvPicPr>
            <p:cNvPr id="175" name="Picture 174">
              <a:extLst>
                <a:ext uri="{FF2B5EF4-FFF2-40B4-BE49-F238E27FC236}">
                  <a16:creationId xmlns:a16="http://schemas.microsoft.com/office/drawing/2014/main" id="{A13F75E3-BA29-45F3-A1F9-151C4578A5E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99948" y="3116589"/>
              <a:ext cx="283574" cy="283574"/>
            </a:xfrm>
            <a:prstGeom prst="rect">
              <a:avLst/>
            </a:prstGeom>
          </p:spPr>
        </p:pic>
        <p:pic>
          <p:nvPicPr>
            <p:cNvPr id="176" name="Picture 175">
              <a:extLst>
                <a:ext uri="{FF2B5EF4-FFF2-40B4-BE49-F238E27FC236}">
                  <a16:creationId xmlns:a16="http://schemas.microsoft.com/office/drawing/2014/main" id="{2F0E271D-C358-478A-9650-D4FCE6B8D8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32021" y="2435844"/>
              <a:ext cx="283573" cy="283573"/>
            </a:xfrm>
            <a:prstGeom prst="rect">
              <a:avLst/>
            </a:prstGeom>
          </p:spPr>
        </p:pic>
        <p:pic>
          <p:nvPicPr>
            <p:cNvPr id="177" name="Picture 176">
              <a:extLst>
                <a:ext uri="{FF2B5EF4-FFF2-40B4-BE49-F238E27FC236}">
                  <a16:creationId xmlns:a16="http://schemas.microsoft.com/office/drawing/2014/main" id="{1A878EB1-56AB-44A9-A951-ADD6AD7E2D7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25942" y="3131685"/>
              <a:ext cx="283574" cy="283574"/>
            </a:xfrm>
            <a:prstGeom prst="rect">
              <a:avLst/>
            </a:prstGeom>
          </p:spPr>
        </p:pic>
        <p:pic>
          <p:nvPicPr>
            <p:cNvPr id="178" name="Picture 177">
              <a:extLst>
                <a:ext uri="{FF2B5EF4-FFF2-40B4-BE49-F238E27FC236}">
                  <a16:creationId xmlns:a16="http://schemas.microsoft.com/office/drawing/2014/main" id="{FB1D4964-04C5-4339-AFF8-D1CF0814523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99948" y="2444386"/>
              <a:ext cx="283574" cy="283574"/>
            </a:xfrm>
            <a:prstGeom prst="rect">
              <a:avLst/>
            </a:prstGeom>
          </p:spPr>
        </p:pic>
        <p:pic>
          <p:nvPicPr>
            <p:cNvPr id="179" name="Picture 178">
              <a:extLst>
                <a:ext uri="{FF2B5EF4-FFF2-40B4-BE49-F238E27FC236}">
                  <a16:creationId xmlns:a16="http://schemas.microsoft.com/office/drawing/2014/main" id="{F24E0DA8-F2C0-4345-8009-11D097DB6DB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7538" y="3099511"/>
              <a:ext cx="283573" cy="283573"/>
            </a:xfrm>
            <a:prstGeom prst="rect">
              <a:avLst/>
            </a:prstGeom>
          </p:spPr>
        </p:pic>
        <p:pic>
          <p:nvPicPr>
            <p:cNvPr id="180" name="Picture 179">
              <a:extLst>
                <a:ext uri="{FF2B5EF4-FFF2-40B4-BE49-F238E27FC236}">
                  <a16:creationId xmlns:a16="http://schemas.microsoft.com/office/drawing/2014/main" id="{62A070B1-D732-4458-97AB-8F349A38304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25942" y="2787439"/>
              <a:ext cx="283574" cy="283574"/>
            </a:xfrm>
            <a:prstGeom prst="rect">
              <a:avLst/>
            </a:prstGeom>
          </p:spPr>
        </p:pic>
        <p:pic>
          <p:nvPicPr>
            <p:cNvPr id="181" name="Sales Insights ICON">
              <a:extLst>
                <a:ext uri="{FF2B5EF4-FFF2-40B4-BE49-F238E27FC236}">
                  <a16:creationId xmlns:a16="http://schemas.microsoft.com/office/drawing/2014/main" id="{28A228FB-83AB-49A3-85FE-868B756CD8E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19558" y="3083287"/>
              <a:ext cx="299527" cy="299527"/>
            </a:xfrm>
            <a:prstGeom prst="rect">
              <a:avLst/>
            </a:prstGeom>
          </p:spPr>
        </p:pic>
        <p:pic>
          <p:nvPicPr>
            <p:cNvPr id="182" name="Customer Insights ICON">
              <a:extLst>
                <a:ext uri="{FF2B5EF4-FFF2-40B4-BE49-F238E27FC236}">
                  <a16:creationId xmlns:a16="http://schemas.microsoft.com/office/drawing/2014/main" id="{4B60C569-CFCD-4EF6-BC85-968385DA414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35510" y="2751877"/>
              <a:ext cx="283575" cy="283575"/>
            </a:xfrm>
            <a:prstGeom prst="rect">
              <a:avLst/>
            </a:prstGeom>
          </p:spPr>
        </p:pic>
        <p:pic>
          <p:nvPicPr>
            <p:cNvPr id="183" name="Picture 182" descr="A picture containing drawing&#10;&#10;Description automatically generated">
              <a:extLst>
                <a:ext uri="{FF2B5EF4-FFF2-40B4-BE49-F238E27FC236}">
                  <a16:creationId xmlns:a16="http://schemas.microsoft.com/office/drawing/2014/main" id="{A2A6ADD9-3029-4A4D-8B78-99CF23EB552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735510" y="2441770"/>
              <a:ext cx="286190" cy="286190"/>
            </a:xfrm>
            <a:prstGeom prst="rect">
              <a:avLst/>
            </a:prstGeom>
          </p:spPr>
        </p:pic>
        <p:pic>
          <p:nvPicPr>
            <p:cNvPr id="184" name="Picture 183" descr="A close up of a logo&#10;&#10;Description automatically generated">
              <a:extLst>
                <a:ext uri="{FF2B5EF4-FFF2-40B4-BE49-F238E27FC236}">
                  <a16:creationId xmlns:a16="http://schemas.microsoft.com/office/drawing/2014/main" id="{15AD4355-19E3-44B5-8D4A-626D500B5C8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20004" y="2783763"/>
              <a:ext cx="283574" cy="283574"/>
            </a:xfrm>
            <a:prstGeom prst="rect">
              <a:avLst/>
            </a:prstGeom>
          </p:spPr>
        </p:pic>
      </p:grpSp>
      <p:grpSp>
        <p:nvGrpSpPr>
          <p:cNvPr id="194" name="Group 193">
            <a:extLst>
              <a:ext uri="{FF2B5EF4-FFF2-40B4-BE49-F238E27FC236}">
                <a16:creationId xmlns:a16="http://schemas.microsoft.com/office/drawing/2014/main" id="{DE939DD8-FCA7-41C2-A554-37068687212E}"/>
              </a:ext>
            </a:extLst>
          </p:cNvPr>
          <p:cNvGrpSpPr/>
          <p:nvPr/>
        </p:nvGrpSpPr>
        <p:grpSpPr>
          <a:xfrm>
            <a:off x="2919230" y="3429686"/>
            <a:ext cx="1336585" cy="1280573"/>
            <a:chOff x="4544446" y="3659810"/>
            <a:chExt cx="1336585" cy="1280573"/>
          </a:xfrm>
        </p:grpSpPr>
        <p:grpSp>
          <p:nvGrpSpPr>
            <p:cNvPr id="195" name="Group 194">
              <a:extLst>
                <a:ext uri="{FF2B5EF4-FFF2-40B4-BE49-F238E27FC236}">
                  <a16:creationId xmlns:a16="http://schemas.microsoft.com/office/drawing/2014/main" id="{15A66A18-7FDB-4155-99E5-3BC0F5BE5A7B}"/>
                </a:ext>
              </a:extLst>
            </p:cNvPr>
            <p:cNvGrpSpPr/>
            <p:nvPr/>
          </p:nvGrpSpPr>
          <p:grpSpPr>
            <a:xfrm>
              <a:off x="4544446" y="3659810"/>
              <a:ext cx="1334626" cy="1266859"/>
              <a:chOff x="4544446" y="3659810"/>
              <a:chExt cx="1334626" cy="1266859"/>
            </a:xfrm>
          </p:grpSpPr>
          <p:pic>
            <p:nvPicPr>
              <p:cNvPr id="197" name="Picture 196" descr="Graphical user interface, application&#10;&#10;Description automatically generated">
                <a:extLst>
                  <a:ext uri="{FF2B5EF4-FFF2-40B4-BE49-F238E27FC236}">
                    <a16:creationId xmlns:a16="http://schemas.microsoft.com/office/drawing/2014/main" id="{4FD96B60-603F-4967-8DD3-3C8454855D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61610" y="4000479"/>
                <a:ext cx="617461" cy="617461"/>
              </a:xfrm>
              <a:prstGeom prst="rect">
                <a:avLst/>
              </a:prstGeom>
            </p:spPr>
          </p:pic>
          <p:pic>
            <p:nvPicPr>
              <p:cNvPr id="198" name="Picture 197" descr="Graphical user interface&#10;&#10;Description automatically generated with low confidence">
                <a:extLst>
                  <a:ext uri="{FF2B5EF4-FFF2-40B4-BE49-F238E27FC236}">
                    <a16:creationId xmlns:a16="http://schemas.microsoft.com/office/drawing/2014/main" id="{47E3A0B8-4FE8-429B-9A04-69E0B50A8CA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44446" y="3671176"/>
                <a:ext cx="617461" cy="617461"/>
              </a:xfrm>
              <a:prstGeom prst="rect">
                <a:avLst/>
              </a:prstGeom>
            </p:spPr>
          </p:pic>
          <p:pic>
            <p:nvPicPr>
              <p:cNvPr id="199" name="Picture 198">
                <a:extLst>
                  <a:ext uri="{FF2B5EF4-FFF2-40B4-BE49-F238E27FC236}">
                    <a16:creationId xmlns:a16="http://schemas.microsoft.com/office/drawing/2014/main" id="{A6198678-A792-407F-81BF-1F95CFFACDF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6406" y="3968540"/>
                <a:ext cx="617461" cy="617461"/>
              </a:xfrm>
              <a:prstGeom prst="rect">
                <a:avLst/>
              </a:prstGeom>
            </p:spPr>
          </p:pic>
          <p:pic>
            <p:nvPicPr>
              <p:cNvPr id="200" name="Picture 199" descr="Icon&#10;&#10;Description automatically generated">
                <a:extLst>
                  <a:ext uri="{FF2B5EF4-FFF2-40B4-BE49-F238E27FC236}">
                    <a16:creationId xmlns:a16="http://schemas.microsoft.com/office/drawing/2014/main" id="{5E59DAEE-0E29-45B0-BE58-18F8EA35BFA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61611" y="3659810"/>
                <a:ext cx="617461" cy="617461"/>
              </a:xfrm>
              <a:prstGeom prst="rect">
                <a:avLst/>
              </a:prstGeom>
            </p:spPr>
          </p:pic>
          <p:pic>
            <p:nvPicPr>
              <p:cNvPr id="201" name="Picture 200" descr="Graphical user interface, application&#10;&#10;Description automatically generated">
                <a:extLst>
                  <a:ext uri="{FF2B5EF4-FFF2-40B4-BE49-F238E27FC236}">
                    <a16:creationId xmlns:a16="http://schemas.microsoft.com/office/drawing/2014/main" id="{5AB4F777-2DF5-41EC-92B3-F36685ECD04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04008" y="3681350"/>
                <a:ext cx="617460" cy="617460"/>
              </a:xfrm>
              <a:prstGeom prst="rect">
                <a:avLst/>
              </a:prstGeom>
            </p:spPr>
          </p:pic>
          <p:pic>
            <p:nvPicPr>
              <p:cNvPr id="202" name="Picture 201" descr="A picture containing icon&#10;&#10;Description automatically generated">
                <a:extLst>
                  <a:ext uri="{FF2B5EF4-FFF2-40B4-BE49-F238E27FC236}">
                    <a16:creationId xmlns:a16="http://schemas.microsoft.com/office/drawing/2014/main" id="{6204AB33-4FCA-486F-B10A-9E3F1ACEED8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06888" y="3979311"/>
                <a:ext cx="617460" cy="617460"/>
              </a:xfrm>
              <a:prstGeom prst="rect">
                <a:avLst/>
              </a:prstGeom>
            </p:spPr>
          </p:pic>
          <p:pic>
            <p:nvPicPr>
              <p:cNvPr id="203" name="Picture 202" descr="Icon&#10;&#10;Description automatically generated">
                <a:extLst>
                  <a:ext uri="{FF2B5EF4-FFF2-40B4-BE49-F238E27FC236}">
                    <a16:creationId xmlns:a16="http://schemas.microsoft.com/office/drawing/2014/main" id="{E4AAAABC-0160-4387-A45C-A2C2382E1AC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546405" y="4295494"/>
                <a:ext cx="617461" cy="617461"/>
              </a:xfrm>
              <a:prstGeom prst="rect">
                <a:avLst/>
              </a:prstGeom>
            </p:spPr>
          </p:pic>
          <p:pic>
            <p:nvPicPr>
              <p:cNvPr id="204" name="Picture 203" descr="Icon&#10;&#10;Description automatically generated">
                <a:extLst>
                  <a:ext uri="{FF2B5EF4-FFF2-40B4-BE49-F238E27FC236}">
                    <a16:creationId xmlns:a16="http://schemas.microsoft.com/office/drawing/2014/main" id="{30A45EC7-203E-4778-8524-5A1D4994EB1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04007" y="4309208"/>
                <a:ext cx="617461" cy="617461"/>
              </a:xfrm>
              <a:prstGeom prst="rect">
                <a:avLst/>
              </a:prstGeom>
            </p:spPr>
          </p:pic>
        </p:grpSp>
        <p:pic>
          <p:nvPicPr>
            <p:cNvPr id="196" name="Picture 195" descr="A picture containing icon&#10;&#10;Description automatically generated">
              <a:extLst>
                <a:ext uri="{FF2B5EF4-FFF2-40B4-BE49-F238E27FC236}">
                  <a16:creationId xmlns:a16="http://schemas.microsoft.com/office/drawing/2014/main" id="{5AB84270-E6E8-4C1B-AD3A-24752898CE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263570" y="4322922"/>
              <a:ext cx="617461" cy="617461"/>
            </a:xfrm>
            <a:prstGeom prst="rect">
              <a:avLst/>
            </a:prstGeom>
          </p:spPr>
        </p:pic>
      </p:grpSp>
      <p:grpSp>
        <p:nvGrpSpPr>
          <p:cNvPr id="96" name="Group 95">
            <a:extLst>
              <a:ext uri="{FF2B5EF4-FFF2-40B4-BE49-F238E27FC236}">
                <a16:creationId xmlns:a16="http://schemas.microsoft.com/office/drawing/2014/main" id="{5ED5082C-FF87-4453-90CD-AA0DD3065115}"/>
              </a:ext>
            </a:extLst>
          </p:cNvPr>
          <p:cNvGrpSpPr/>
          <p:nvPr/>
        </p:nvGrpSpPr>
        <p:grpSpPr>
          <a:xfrm>
            <a:off x="709527" y="3581187"/>
            <a:ext cx="1315416" cy="898229"/>
            <a:chOff x="2190589" y="4583066"/>
            <a:chExt cx="1669305" cy="1159573"/>
          </a:xfrm>
        </p:grpSpPr>
        <p:grpSp>
          <p:nvGrpSpPr>
            <p:cNvPr id="97" name="Blob Storage" descr="Blob Storage">
              <a:extLst>
                <a:ext uri="{FF2B5EF4-FFF2-40B4-BE49-F238E27FC236}">
                  <a16:creationId xmlns:a16="http://schemas.microsoft.com/office/drawing/2014/main" id="{BD2FBE3F-738F-415A-A5B9-6D0B1765F201}"/>
                </a:ext>
              </a:extLst>
            </p:cNvPr>
            <p:cNvGrpSpPr/>
            <p:nvPr/>
          </p:nvGrpSpPr>
          <p:grpSpPr>
            <a:xfrm>
              <a:off x="3103579" y="4980873"/>
              <a:ext cx="305938" cy="328707"/>
              <a:chOff x="4767263" y="3733809"/>
              <a:chExt cx="241301" cy="204788"/>
            </a:xfrm>
          </p:grpSpPr>
          <p:sp>
            <p:nvSpPr>
              <p:cNvPr id="136" name="Freeform 24">
                <a:extLst>
                  <a:ext uri="{FF2B5EF4-FFF2-40B4-BE49-F238E27FC236}">
                    <a16:creationId xmlns:a16="http://schemas.microsoft.com/office/drawing/2014/main" id="{348F66B0-591D-472D-8E8B-F731A9B50C1E}"/>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5">
                <a:extLst>
                  <a:ext uri="{FF2B5EF4-FFF2-40B4-BE49-F238E27FC236}">
                    <a16:creationId xmlns:a16="http://schemas.microsoft.com/office/drawing/2014/main" id="{D6972801-C508-4954-8011-220891B66B3F}"/>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26">
                <a:extLst>
                  <a:ext uri="{FF2B5EF4-FFF2-40B4-BE49-F238E27FC236}">
                    <a16:creationId xmlns:a16="http://schemas.microsoft.com/office/drawing/2014/main" id="{88FD0E12-E4CC-4535-A949-BEB479E474D2}"/>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27">
                <a:extLst>
                  <a:ext uri="{FF2B5EF4-FFF2-40B4-BE49-F238E27FC236}">
                    <a16:creationId xmlns:a16="http://schemas.microsoft.com/office/drawing/2014/main" id="{5242F254-E296-40C5-B2CB-2D03C128FD3F}"/>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28">
                <a:extLst>
                  <a:ext uri="{FF2B5EF4-FFF2-40B4-BE49-F238E27FC236}">
                    <a16:creationId xmlns:a16="http://schemas.microsoft.com/office/drawing/2014/main" id="{BAF02FC6-F271-4635-B17A-C3CB13D37026}"/>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9">
                <a:extLst>
                  <a:ext uri="{FF2B5EF4-FFF2-40B4-BE49-F238E27FC236}">
                    <a16:creationId xmlns:a16="http://schemas.microsoft.com/office/drawing/2014/main" id="{AAE5473F-557C-43F9-8B7B-D2A584E285FB}"/>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30">
                <a:extLst>
                  <a:ext uri="{FF2B5EF4-FFF2-40B4-BE49-F238E27FC236}">
                    <a16:creationId xmlns:a16="http://schemas.microsoft.com/office/drawing/2014/main" id="{C5445745-7BA1-4CCC-AB94-0BEDCC9B354F}"/>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1">
                <a:extLst>
                  <a:ext uri="{FF2B5EF4-FFF2-40B4-BE49-F238E27FC236}">
                    <a16:creationId xmlns:a16="http://schemas.microsoft.com/office/drawing/2014/main" id="{7659AB94-32D7-4A5F-BF26-DD60C244777C}"/>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32">
                <a:extLst>
                  <a:ext uri="{FF2B5EF4-FFF2-40B4-BE49-F238E27FC236}">
                    <a16:creationId xmlns:a16="http://schemas.microsoft.com/office/drawing/2014/main" id="{3E1776DD-D481-465D-8CFE-0432F59D8C5C}"/>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33">
                <a:extLst>
                  <a:ext uri="{FF2B5EF4-FFF2-40B4-BE49-F238E27FC236}">
                    <a16:creationId xmlns:a16="http://schemas.microsoft.com/office/drawing/2014/main" id="{4040D1D4-3CAF-4880-87E9-7F38F01BBE9D}"/>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34">
                <a:extLst>
                  <a:ext uri="{FF2B5EF4-FFF2-40B4-BE49-F238E27FC236}">
                    <a16:creationId xmlns:a16="http://schemas.microsoft.com/office/drawing/2014/main" id="{AEE2BC27-B1ED-47EB-B968-16961C40380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35">
                <a:extLst>
                  <a:ext uri="{FF2B5EF4-FFF2-40B4-BE49-F238E27FC236}">
                    <a16:creationId xmlns:a16="http://schemas.microsoft.com/office/drawing/2014/main" id="{324213B5-DC24-47A0-A61B-538756F9D5AA}"/>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36">
                <a:extLst>
                  <a:ext uri="{FF2B5EF4-FFF2-40B4-BE49-F238E27FC236}">
                    <a16:creationId xmlns:a16="http://schemas.microsoft.com/office/drawing/2014/main" id="{E7D383DD-377C-40A9-A207-D04BC970F5EA}"/>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37">
                <a:extLst>
                  <a:ext uri="{FF2B5EF4-FFF2-40B4-BE49-F238E27FC236}">
                    <a16:creationId xmlns:a16="http://schemas.microsoft.com/office/drawing/2014/main" id="{8B502D10-D341-416C-B3B8-3D89D37E560C}"/>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38">
                <a:extLst>
                  <a:ext uri="{FF2B5EF4-FFF2-40B4-BE49-F238E27FC236}">
                    <a16:creationId xmlns:a16="http://schemas.microsoft.com/office/drawing/2014/main" id="{5BF2DE04-1AE3-4C09-823F-9725CBFE45BD}"/>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39">
                <a:extLst>
                  <a:ext uri="{FF2B5EF4-FFF2-40B4-BE49-F238E27FC236}">
                    <a16:creationId xmlns:a16="http://schemas.microsoft.com/office/drawing/2014/main" id="{F14BEA08-04A7-4C6F-A9D3-356F5F9F1FEE}"/>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40">
                <a:extLst>
                  <a:ext uri="{FF2B5EF4-FFF2-40B4-BE49-F238E27FC236}">
                    <a16:creationId xmlns:a16="http://schemas.microsoft.com/office/drawing/2014/main" id="{D514C60D-9475-416A-9C3E-7D7CE3803CE4}"/>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41">
                <a:extLst>
                  <a:ext uri="{FF2B5EF4-FFF2-40B4-BE49-F238E27FC236}">
                    <a16:creationId xmlns:a16="http://schemas.microsoft.com/office/drawing/2014/main" id="{DB35BD2E-046C-46CB-BF21-DB54800CC4E8}"/>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42">
                <a:extLst>
                  <a:ext uri="{FF2B5EF4-FFF2-40B4-BE49-F238E27FC236}">
                    <a16:creationId xmlns:a16="http://schemas.microsoft.com/office/drawing/2014/main" id="{FE01CF00-B02B-4E88-BC13-E85501CAD9E7}"/>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8" name="Blockchain" descr=" Blockchain">
              <a:extLst>
                <a:ext uri="{FF2B5EF4-FFF2-40B4-BE49-F238E27FC236}">
                  <a16:creationId xmlns:a16="http://schemas.microsoft.com/office/drawing/2014/main" id="{30E90CFF-CD8C-4E8B-87A7-5CFB1403F779}"/>
                </a:ext>
              </a:extLst>
            </p:cNvPr>
            <p:cNvPicPr>
              <a:picLocks noChangeAspect="1"/>
            </p:cNvPicPr>
            <p:nvPr/>
          </p:nvPicPr>
          <p:blipFill>
            <a:blip r:embed="rId30"/>
            <a:stretch>
              <a:fillRect/>
            </a:stretch>
          </p:blipFill>
          <p:spPr>
            <a:xfrm>
              <a:off x="2613602" y="4589506"/>
              <a:ext cx="421481" cy="317231"/>
            </a:xfrm>
            <a:prstGeom prst="rect">
              <a:avLst/>
            </a:prstGeom>
          </p:spPr>
        </p:pic>
        <p:pic>
          <p:nvPicPr>
            <p:cNvPr id="99" name="App Service" descr="App Service">
              <a:extLst>
                <a:ext uri="{FF2B5EF4-FFF2-40B4-BE49-F238E27FC236}">
                  <a16:creationId xmlns:a16="http://schemas.microsoft.com/office/drawing/2014/main" id="{1BC8A0C5-929A-47A9-B273-23C1BD12312D}"/>
                </a:ext>
              </a:extLst>
            </p:cNvPr>
            <p:cNvPicPr>
              <a:picLocks noChangeAspect="1"/>
            </p:cNvPicPr>
            <p:nvPr/>
          </p:nvPicPr>
          <p:blipFill>
            <a:blip r:embed="rId31"/>
            <a:stretch>
              <a:fillRect/>
            </a:stretch>
          </p:blipFill>
          <p:spPr>
            <a:xfrm>
              <a:off x="2654460" y="4996162"/>
              <a:ext cx="314158" cy="313661"/>
            </a:xfrm>
            <a:prstGeom prst="rect">
              <a:avLst/>
            </a:prstGeom>
          </p:spPr>
        </p:pic>
        <p:pic>
          <p:nvPicPr>
            <p:cNvPr id="100" name="Container Instances" descr="Container Instances">
              <a:extLst>
                <a:ext uri="{FF2B5EF4-FFF2-40B4-BE49-F238E27FC236}">
                  <a16:creationId xmlns:a16="http://schemas.microsoft.com/office/drawing/2014/main" id="{D4D47FB3-D35E-4FE8-8D07-5B6129B913BF}"/>
                </a:ext>
              </a:extLst>
            </p:cNvPr>
            <p:cNvPicPr>
              <a:picLocks noChangeAspect="1"/>
            </p:cNvPicPr>
            <p:nvPr/>
          </p:nvPicPr>
          <p:blipFill>
            <a:blip r:embed="rId32"/>
            <a:stretch>
              <a:fillRect/>
            </a:stretch>
          </p:blipFill>
          <p:spPr>
            <a:xfrm>
              <a:off x="3084174" y="5370424"/>
              <a:ext cx="351806" cy="351929"/>
            </a:xfrm>
            <a:prstGeom prst="rect">
              <a:avLst/>
            </a:prstGeom>
          </p:spPr>
        </p:pic>
        <p:grpSp>
          <p:nvGrpSpPr>
            <p:cNvPr id="101" name="GitHub" descr="GitHub">
              <a:extLst>
                <a:ext uri="{FF2B5EF4-FFF2-40B4-BE49-F238E27FC236}">
                  <a16:creationId xmlns:a16="http://schemas.microsoft.com/office/drawing/2014/main" id="{1FBE2929-1DCE-4033-938F-D93CEDC415EB}"/>
                </a:ext>
              </a:extLst>
            </p:cNvPr>
            <p:cNvGrpSpPr/>
            <p:nvPr/>
          </p:nvGrpSpPr>
          <p:grpSpPr>
            <a:xfrm>
              <a:off x="2223293" y="5347131"/>
              <a:ext cx="317149" cy="310174"/>
              <a:chOff x="3814417" y="4400550"/>
              <a:chExt cx="509527" cy="498322"/>
            </a:xfrm>
          </p:grpSpPr>
          <p:sp>
            <p:nvSpPr>
              <p:cNvPr id="127" name="Freeform 5">
                <a:extLst>
                  <a:ext uri="{FF2B5EF4-FFF2-40B4-BE49-F238E27FC236}">
                    <a16:creationId xmlns:a16="http://schemas.microsoft.com/office/drawing/2014/main" id="{26DF97D7-6550-4EAF-9BD7-832602E89D00}"/>
                  </a:ext>
                </a:extLst>
              </p:cNvPr>
              <p:cNvSpPr>
                <a:spLocks/>
              </p:cNvSpPr>
              <p:nvPr userDrawn="1"/>
            </p:nvSpPr>
            <p:spPr bwMode="auto">
              <a:xfrm>
                <a:off x="3814417" y="4400550"/>
                <a:ext cx="509527" cy="498322"/>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6">
                <a:extLst>
                  <a:ext uri="{FF2B5EF4-FFF2-40B4-BE49-F238E27FC236}">
                    <a16:creationId xmlns:a16="http://schemas.microsoft.com/office/drawing/2014/main" id="{C960A1C5-F292-41E7-8335-7AD1182645DF}"/>
                  </a:ext>
                </a:extLst>
              </p:cNvPr>
              <p:cNvSpPr>
                <a:spLocks/>
              </p:cNvSpPr>
              <p:nvPr userDrawn="1"/>
            </p:nvSpPr>
            <p:spPr bwMode="auto">
              <a:xfrm>
                <a:off x="3903803" y="4760774"/>
                <a:ext cx="7550" cy="6333"/>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7">
                <a:extLst>
                  <a:ext uri="{FF2B5EF4-FFF2-40B4-BE49-F238E27FC236}">
                    <a16:creationId xmlns:a16="http://schemas.microsoft.com/office/drawing/2014/main" id="{F8315DEE-765F-4D5E-838F-D0A9355FB029}"/>
                  </a:ext>
                </a:extLst>
              </p:cNvPr>
              <p:cNvSpPr>
                <a:spLocks/>
              </p:cNvSpPr>
              <p:nvPr userDrawn="1"/>
            </p:nvSpPr>
            <p:spPr bwMode="auto">
              <a:xfrm>
                <a:off x="3914033" y="4769299"/>
                <a:ext cx="8037" cy="9012"/>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8">
                <a:extLst>
                  <a:ext uri="{FF2B5EF4-FFF2-40B4-BE49-F238E27FC236}">
                    <a16:creationId xmlns:a16="http://schemas.microsoft.com/office/drawing/2014/main" id="{06F75261-EE25-4A20-AA52-A7C535DDE02E}"/>
                  </a:ext>
                </a:extLst>
              </p:cNvPr>
              <p:cNvSpPr>
                <a:spLocks/>
              </p:cNvSpPr>
              <p:nvPr userDrawn="1"/>
            </p:nvSpPr>
            <p:spPr bwMode="auto">
              <a:xfrm>
                <a:off x="3924019" y="4782451"/>
                <a:ext cx="9012" cy="1047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9">
                <a:extLst>
                  <a:ext uri="{FF2B5EF4-FFF2-40B4-BE49-F238E27FC236}">
                    <a16:creationId xmlns:a16="http://schemas.microsoft.com/office/drawing/2014/main" id="{901345A5-F892-4DC9-B8E5-486DD47CD6B2}"/>
                  </a:ext>
                </a:extLst>
              </p:cNvPr>
              <p:cNvSpPr>
                <a:spLocks/>
              </p:cNvSpPr>
              <p:nvPr userDrawn="1"/>
            </p:nvSpPr>
            <p:spPr bwMode="auto">
              <a:xfrm>
                <a:off x="3935466" y="4796821"/>
                <a:ext cx="11204" cy="10717"/>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10">
                <a:extLst>
                  <a:ext uri="{FF2B5EF4-FFF2-40B4-BE49-F238E27FC236}">
                    <a16:creationId xmlns:a16="http://schemas.microsoft.com/office/drawing/2014/main" id="{DA1715C6-8D54-4E8C-9753-D89CE0D3655C}"/>
                  </a:ext>
                </a:extLst>
              </p:cNvPr>
              <p:cNvSpPr>
                <a:spLocks/>
              </p:cNvSpPr>
              <p:nvPr userDrawn="1"/>
            </p:nvSpPr>
            <p:spPr bwMode="auto">
              <a:xfrm>
                <a:off x="3952759" y="4807781"/>
                <a:ext cx="11934" cy="949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11">
                <a:extLst>
                  <a:ext uri="{FF2B5EF4-FFF2-40B4-BE49-F238E27FC236}">
                    <a16:creationId xmlns:a16="http://schemas.microsoft.com/office/drawing/2014/main" id="{0B34D6F3-3B8D-40FC-A756-4EACE608FD50}"/>
                  </a:ext>
                </a:extLst>
              </p:cNvPr>
              <p:cNvSpPr>
                <a:spLocks/>
              </p:cNvSpPr>
              <p:nvPr userDrawn="1"/>
            </p:nvSpPr>
            <p:spPr bwMode="auto">
              <a:xfrm>
                <a:off x="3974192" y="4811678"/>
                <a:ext cx="10717" cy="7794"/>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12">
                <a:extLst>
                  <a:ext uri="{FF2B5EF4-FFF2-40B4-BE49-F238E27FC236}">
                    <a16:creationId xmlns:a16="http://schemas.microsoft.com/office/drawing/2014/main" id="{54694AFB-9C38-492F-989B-4C1D10F18898}"/>
                  </a:ext>
                </a:extLst>
              </p:cNvPr>
              <p:cNvSpPr>
                <a:spLocks/>
              </p:cNvSpPr>
              <p:nvPr userDrawn="1"/>
            </p:nvSpPr>
            <p:spPr bwMode="auto">
              <a:xfrm>
                <a:off x="3992946" y="4808755"/>
                <a:ext cx="11691" cy="9012"/>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 name="Data Factory" descr="Data Factory">
              <a:extLst>
                <a:ext uri="{FF2B5EF4-FFF2-40B4-BE49-F238E27FC236}">
                  <a16:creationId xmlns:a16="http://schemas.microsoft.com/office/drawing/2014/main" id="{F1A00353-4E53-4CDC-8DB9-8F9CB93B3398}"/>
                </a:ext>
              </a:extLst>
            </p:cNvPr>
            <p:cNvGrpSpPr>
              <a:grpSpLocks noChangeAspect="1"/>
            </p:cNvGrpSpPr>
            <p:nvPr/>
          </p:nvGrpSpPr>
          <p:grpSpPr bwMode="auto">
            <a:xfrm>
              <a:off x="3524324" y="4596771"/>
              <a:ext cx="305190" cy="305190"/>
              <a:chOff x="5416550" y="4094163"/>
              <a:chExt cx="284" cy="284"/>
            </a:xfrm>
          </p:grpSpPr>
          <p:sp>
            <p:nvSpPr>
              <p:cNvPr id="121" name="Freeform 12">
                <a:extLst>
                  <a:ext uri="{FF2B5EF4-FFF2-40B4-BE49-F238E27FC236}">
                    <a16:creationId xmlns:a16="http://schemas.microsoft.com/office/drawing/2014/main" id="{38FFDDD5-F458-42A3-87D8-11ED88D3CDB3}"/>
                  </a:ext>
                </a:extLst>
              </p:cNvPr>
              <p:cNvSpPr>
                <a:spLocks noEditPoints="1"/>
              </p:cNvSpPr>
              <p:nvPr/>
            </p:nvSpPr>
            <p:spPr bwMode="auto">
              <a:xfrm>
                <a:off x="5416550" y="4094163"/>
                <a:ext cx="284" cy="284"/>
              </a:xfrm>
              <a:custGeom>
                <a:avLst/>
                <a:gdLst>
                  <a:gd name="T0" fmla="*/ 148 w 189"/>
                  <a:gd name="T1" fmla="*/ 158 h 189"/>
                  <a:gd name="T2" fmla="*/ 169 w 189"/>
                  <a:gd name="T3" fmla="*/ 158 h 189"/>
                  <a:gd name="T4" fmla="*/ 169 w 189"/>
                  <a:gd name="T5" fmla="*/ 138 h 189"/>
                  <a:gd name="T6" fmla="*/ 148 w 189"/>
                  <a:gd name="T7" fmla="*/ 138 h 189"/>
                  <a:gd name="T8" fmla="*/ 148 w 189"/>
                  <a:gd name="T9" fmla="*/ 158 h 189"/>
                  <a:gd name="T10" fmla="*/ 74 w 189"/>
                  <a:gd name="T11" fmla="*/ 158 h 189"/>
                  <a:gd name="T12" fmla="*/ 95 w 189"/>
                  <a:gd name="T13" fmla="*/ 158 h 189"/>
                  <a:gd name="T14" fmla="*/ 95 w 189"/>
                  <a:gd name="T15" fmla="*/ 138 h 189"/>
                  <a:gd name="T16" fmla="*/ 74 w 189"/>
                  <a:gd name="T17" fmla="*/ 138 h 189"/>
                  <a:gd name="T18" fmla="*/ 74 w 189"/>
                  <a:gd name="T19" fmla="*/ 158 h 189"/>
                  <a:gd name="T20" fmla="*/ 111 w 189"/>
                  <a:gd name="T21" fmla="*/ 158 h 189"/>
                  <a:gd name="T22" fmla="*/ 132 w 189"/>
                  <a:gd name="T23" fmla="*/ 158 h 189"/>
                  <a:gd name="T24" fmla="*/ 132 w 189"/>
                  <a:gd name="T25" fmla="*/ 138 h 189"/>
                  <a:gd name="T26" fmla="*/ 111 w 189"/>
                  <a:gd name="T27" fmla="*/ 138 h 189"/>
                  <a:gd name="T28" fmla="*/ 111 w 189"/>
                  <a:gd name="T29" fmla="*/ 158 h 189"/>
                  <a:gd name="T30" fmla="*/ 43 w 189"/>
                  <a:gd name="T31" fmla="*/ 24 h 189"/>
                  <a:gd name="T32" fmla="*/ 12 w 189"/>
                  <a:gd name="T33" fmla="*/ 15 h 189"/>
                  <a:gd name="T34" fmla="*/ 43 w 189"/>
                  <a:gd name="T35" fmla="*/ 6 h 189"/>
                  <a:gd name="T36" fmla="*/ 73 w 189"/>
                  <a:gd name="T37" fmla="*/ 15 h 189"/>
                  <a:gd name="T38" fmla="*/ 43 w 189"/>
                  <a:gd name="T39" fmla="*/ 24 h 189"/>
                  <a:gd name="T40" fmla="*/ 189 w 189"/>
                  <a:gd name="T41" fmla="*/ 111 h 189"/>
                  <a:gd name="T42" fmla="*/ 189 w 189"/>
                  <a:gd name="T43" fmla="*/ 65 h 189"/>
                  <a:gd name="T44" fmla="*/ 137 w 189"/>
                  <a:gd name="T45" fmla="*/ 111 h 189"/>
                  <a:gd name="T46" fmla="*/ 136 w 189"/>
                  <a:gd name="T47" fmla="*/ 111 h 189"/>
                  <a:gd name="T48" fmla="*/ 136 w 189"/>
                  <a:gd name="T49" fmla="*/ 65 h 189"/>
                  <a:gd name="T50" fmla="*/ 84 w 189"/>
                  <a:gd name="T51" fmla="*/ 111 h 189"/>
                  <a:gd name="T52" fmla="*/ 84 w 189"/>
                  <a:gd name="T53" fmla="*/ 16 h 189"/>
                  <a:gd name="T54" fmla="*/ 43 w 189"/>
                  <a:gd name="T55" fmla="*/ 0 h 189"/>
                  <a:gd name="T56" fmla="*/ 0 w 189"/>
                  <a:gd name="T57" fmla="*/ 16 h 189"/>
                  <a:gd name="T58" fmla="*/ 0 w 189"/>
                  <a:gd name="T59" fmla="*/ 189 h 189"/>
                  <a:gd name="T60" fmla="*/ 189 w 189"/>
                  <a:gd name="T61" fmla="*/ 189 h 189"/>
                  <a:gd name="T62" fmla="*/ 189 w 189"/>
                  <a:gd name="T63" fmla="*/ 11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89">
                    <a:moveTo>
                      <a:pt x="148" y="158"/>
                    </a:moveTo>
                    <a:cubicBezTo>
                      <a:pt x="169" y="158"/>
                      <a:pt x="169" y="158"/>
                      <a:pt x="169" y="158"/>
                    </a:cubicBezTo>
                    <a:cubicBezTo>
                      <a:pt x="169" y="138"/>
                      <a:pt x="169" y="138"/>
                      <a:pt x="169" y="138"/>
                    </a:cubicBezTo>
                    <a:cubicBezTo>
                      <a:pt x="148" y="138"/>
                      <a:pt x="148" y="138"/>
                      <a:pt x="148" y="138"/>
                    </a:cubicBezTo>
                    <a:lnTo>
                      <a:pt x="148" y="158"/>
                    </a:lnTo>
                    <a:close/>
                    <a:moveTo>
                      <a:pt x="74" y="158"/>
                    </a:moveTo>
                    <a:cubicBezTo>
                      <a:pt x="95" y="158"/>
                      <a:pt x="95" y="158"/>
                      <a:pt x="95" y="158"/>
                    </a:cubicBezTo>
                    <a:cubicBezTo>
                      <a:pt x="95" y="138"/>
                      <a:pt x="95" y="138"/>
                      <a:pt x="95" y="138"/>
                    </a:cubicBezTo>
                    <a:cubicBezTo>
                      <a:pt x="74" y="138"/>
                      <a:pt x="74" y="138"/>
                      <a:pt x="74" y="138"/>
                    </a:cubicBezTo>
                    <a:lnTo>
                      <a:pt x="74" y="158"/>
                    </a:lnTo>
                    <a:close/>
                    <a:moveTo>
                      <a:pt x="111" y="158"/>
                    </a:moveTo>
                    <a:cubicBezTo>
                      <a:pt x="132" y="158"/>
                      <a:pt x="132" y="158"/>
                      <a:pt x="132" y="158"/>
                    </a:cubicBezTo>
                    <a:cubicBezTo>
                      <a:pt x="132" y="138"/>
                      <a:pt x="132" y="138"/>
                      <a:pt x="132" y="138"/>
                    </a:cubicBezTo>
                    <a:cubicBezTo>
                      <a:pt x="111" y="138"/>
                      <a:pt x="111" y="138"/>
                      <a:pt x="111" y="138"/>
                    </a:cubicBezTo>
                    <a:lnTo>
                      <a:pt x="111" y="158"/>
                    </a:lnTo>
                    <a:close/>
                    <a:moveTo>
                      <a:pt x="43" y="24"/>
                    </a:moveTo>
                    <a:cubicBezTo>
                      <a:pt x="25" y="24"/>
                      <a:pt x="12" y="19"/>
                      <a:pt x="12" y="15"/>
                    </a:cubicBezTo>
                    <a:cubicBezTo>
                      <a:pt x="12" y="10"/>
                      <a:pt x="25" y="6"/>
                      <a:pt x="43" y="6"/>
                    </a:cubicBezTo>
                    <a:cubicBezTo>
                      <a:pt x="60" y="6"/>
                      <a:pt x="73" y="10"/>
                      <a:pt x="73" y="15"/>
                    </a:cubicBezTo>
                    <a:cubicBezTo>
                      <a:pt x="73" y="19"/>
                      <a:pt x="59" y="24"/>
                      <a:pt x="43" y="24"/>
                    </a:cubicBezTo>
                    <a:close/>
                    <a:moveTo>
                      <a:pt x="189" y="111"/>
                    </a:moveTo>
                    <a:cubicBezTo>
                      <a:pt x="189" y="65"/>
                      <a:pt x="189" y="65"/>
                      <a:pt x="189" y="65"/>
                    </a:cubicBezTo>
                    <a:cubicBezTo>
                      <a:pt x="137" y="111"/>
                      <a:pt x="137" y="111"/>
                      <a:pt x="137" y="111"/>
                    </a:cubicBezTo>
                    <a:cubicBezTo>
                      <a:pt x="136" y="111"/>
                      <a:pt x="136" y="111"/>
                      <a:pt x="136" y="111"/>
                    </a:cubicBezTo>
                    <a:cubicBezTo>
                      <a:pt x="136" y="65"/>
                      <a:pt x="136" y="65"/>
                      <a:pt x="136" y="65"/>
                    </a:cubicBezTo>
                    <a:cubicBezTo>
                      <a:pt x="84" y="111"/>
                      <a:pt x="84" y="111"/>
                      <a:pt x="84" y="111"/>
                    </a:cubicBezTo>
                    <a:cubicBezTo>
                      <a:pt x="84" y="16"/>
                      <a:pt x="84" y="16"/>
                      <a:pt x="84" y="16"/>
                    </a:cubicBezTo>
                    <a:cubicBezTo>
                      <a:pt x="84" y="8"/>
                      <a:pt x="66" y="0"/>
                      <a:pt x="43" y="0"/>
                    </a:cubicBezTo>
                    <a:cubicBezTo>
                      <a:pt x="19" y="0"/>
                      <a:pt x="0" y="8"/>
                      <a:pt x="0" y="16"/>
                    </a:cubicBezTo>
                    <a:cubicBezTo>
                      <a:pt x="0" y="189"/>
                      <a:pt x="0" y="189"/>
                      <a:pt x="0" y="189"/>
                    </a:cubicBezTo>
                    <a:cubicBezTo>
                      <a:pt x="189" y="189"/>
                      <a:pt x="189" y="189"/>
                      <a:pt x="189" y="189"/>
                    </a:cubicBezTo>
                    <a:lnTo>
                      <a:pt x="189" y="111"/>
                    </a:lnTo>
                    <a:close/>
                  </a:path>
                </a:pathLst>
              </a:custGeom>
              <a:solidFill>
                <a:srgbClr val="59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2F509085-9B7C-4A5B-BCF6-30014890281E}"/>
                  </a:ext>
                </a:extLst>
              </p:cNvPr>
              <p:cNvSpPr>
                <a:spLocks noChangeArrowheads="1"/>
              </p:cNvSpPr>
              <p:nvPr/>
            </p:nvSpPr>
            <p:spPr bwMode="auto">
              <a:xfrm>
                <a:off x="5416550" y="4094185"/>
                <a:ext cx="63" cy="262"/>
              </a:xfrm>
              <a:prstGeom prst="rect">
                <a:avLst/>
              </a:prstGeom>
              <a:solidFill>
                <a:srgbClr val="399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4" name="Freeform 14">
                <a:extLst>
                  <a:ext uri="{FF2B5EF4-FFF2-40B4-BE49-F238E27FC236}">
                    <a16:creationId xmlns:a16="http://schemas.microsoft.com/office/drawing/2014/main" id="{693FD94A-29BD-4441-830F-EF8DB9F21689}"/>
                  </a:ext>
                </a:extLst>
              </p:cNvPr>
              <p:cNvSpPr>
                <a:spLocks/>
              </p:cNvSpPr>
              <p:nvPr/>
            </p:nvSpPr>
            <p:spPr bwMode="auto">
              <a:xfrm>
                <a:off x="5416550" y="4094163"/>
                <a:ext cx="124" cy="45"/>
              </a:xfrm>
              <a:custGeom>
                <a:avLst/>
                <a:gdLst>
                  <a:gd name="T0" fmla="*/ 83 w 83"/>
                  <a:gd name="T1" fmla="*/ 15 h 30"/>
                  <a:gd name="T2" fmla="*/ 41 w 83"/>
                  <a:gd name="T3" fmla="*/ 30 h 30"/>
                  <a:gd name="T4" fmla="*/ 0 w 83"/>
                  <a:gd name="T5" fmla="*/ 15 h 30"/>
                  <a:gd name="T6" fmla="*/ 42 w 83"/>
                  <a:gd name="T7" fmla="*/ 0 h 30"/>
                  <a:gd name="T8" fmla="*/ 83 w 83"/>
                  <a:gd name="T9" fmla="*/ 15 h 30"/>
                </a:gdLst>
                <a:ahLst/>
                <a:cxnLst>
                  <a:cxn ang="0">
                    <a:pos x="T0" y="T1"/>
                  </a:cxn>
                  <a:cxn ang="0">
                    <a:pos x="T2" y="T3"/>
                  </a:cxn>
                  <a:cxn ang="0">
                    <a:pos x="T4" y="T5"/>
                  </a:cxn>
                  <a:cxn ang="0">
                    <a:pos x="T6" y="T7"/>
                  </a:cxn>
                  <a:cxn ang="0">
                    <a:pos x="T8" y="T9"/>
                  </a:cxn>
                </a:cxnLst>
                <a:rect l="0" t="0" r="r" b="b"/>
                <a:pathLst>
                  <a:path w="83" h="30">
                    <a:moveTo>
                      <a:pt x="83" y="15"/>
                    </a:moveTo>
                    <a:cubicBezTo>
                      <a:pt x="83" y="23"/>
                      <a:pt x="65" y="30"/>
                      <a:pt x="41" y="30"/>
                    </a:cubicBezTo>
                    <a:cubicBezTo>
                      <a:pt x="18" y="30"/>
                      <a:pt x="0" y="23"/>
                      <a:pt x="0" y="15"/>
                    </a:cubicBezTo>
                    <a:cubicBezTo>
                      <a:pt x="0" y="7"/>
                      <a:pt x="19" y="0"/>
                      <a:pt x="42" y="0"/>
                    </a:cubicBezTo>
                    <a:cubicBezTo>
                      <a:pt x="65" y="0"/>
                      <a:pt x="83" y="6"/>
                      <a:pt x="8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5" name="Oval 124">
                <a:extLst>
                  <a:ext uri="{FF2B5EF4-FFF2-40B4-BE49-F238E27FC236}">
                    <a16:creationId xmlns:a16="http://schemas.microsoft.com/office/drawing/2014/main" id="{9BB16FF6-209A-4BC0-9100-230A10978EA8}"/>
                  </a:ext>
                </a:extLst>
              </p:cNvPr>
              <p:cNvSpPr>
                <a:spLocks noChangeArrowheads="1"/>
              </p:cNvSpPr>
              <p:nvPr/>
            </p:nvSpPr>
            <p:spPr bwMode="auto">
              <a:xfrm>
                <a:off x="5416562" y="4094169"/>
                <a:ext cx="100" cy="30"/>
              </a:xfrm>
              <a:prstGeom prst="ellipse">
                <a:avLst/>
              </a:prstGeom>
              <a:solidFill>
                <a:srgbClr val="7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6" name="Freeform 16">
                <a:extLst>
                  <a:ext uri="{FF2B5EF4-FFF2-40B4-BE49-F238E27FC236}">
                    <a16:creationId xmlns:a16="http://schemas.microsoft.com/office/drawing/2014/main" id="{C05E4375-310E-4E44-8F0C-D183E7E0A3C6}"/>
                  </a:ext>
                </a:extLst>
              </p:cNvPr>
              <p:cNvSpPr>
                <a:spLocks/>
              </p:cNvSpPr>
              <p:nvPr/>
            </p:nvSpPr>
            <p:spPr bwMode="auto">
              <a:xfrm>
                <a:off x="5416562" y="4094169"/>
                <a:ext cx="100" cy="24"/>
              </a:xfrm>
              <a:custGeom>
                <a:avLst/>
                <a:gdLst>
                  <a:gd name="T0" fmla="*/ 60 w 67"/>
                  <a:gd name="T1" fmla="*/ 16 h 16"/>
                  <a:gd name="T2" fmla="*/ 67 w 67"/>
                  <a:gd name="T3" fmla="*/ 10 h 16"/>
                  <a:gd name="T4" fmla="*/ 33 w 67"/>
                  <a:gd name="T5" fmla="*/ 0 h 16"/>
                  <a:gd name="T6" fmla="*/ 0 w 67"/>
                  <a:gd name="T7" fmla="*/ 10 h 16"/>
                  <a:gd name="T8" fmla="*/ 7 w 67"/>
                  <a:gd name="T9" fmla="*/ 16 h 16"/>
                  <a:gd name="T10" fmla="*/ 34 w 67"/>
                  <a:gd name="T11" fmla="*/ 12 h 16"/>
                  <a:gd name="T12" fmla="*/ 60 w 6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60" y="16"/>
                    </a:moveTo>
                    <a:cubicBezTo>
                      <a:pt x="64" y="14"/>
                      <a:pt x="67" y="12"/>
                      <a:pt x="67" y="10"/>
                    </a:cubicBezTo>
                    <a:cubicBezTo>
                      <a:pt x="67" y="4"/>
                      <a:pt x="52" y="0"/>
                      <a:pt x="33" y="0"/>
                    </a:cubicBezTo>
                    <a:cubicBezTo>
                      <a:pt x="15" y="0"/>
                      <a:pt x="0" y="4"/>
                      <a:pt x="0" y="10"/>
                    </a:cubicBezTo>
                    <a:cubicBezTo>
                      <a:pt x="0" y="12"/>
                      <a:pt x="3" y="14"/>
                      <a:pt x="7" y="16"/>
                    </a:cubicBezTo>
                    <a:cubicBezTo>
                      <a:pt x="13" y="14"/>
                      <a:pt x="23" y="12"/>
                      <a:pt x="34" y="12"/>
                    </a:cubicBezTo>
                    <a:cubicBezTo>
                      <a:pt x="44" y="12"/>
                      <a:pt x="54" y="14"/>
                      <a:pt x="60" y="16"/>
                    </a:cubicBezTo>
                    <a:close/>
                  </a:path>
                </a:pathLst>
              </a:cu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103" name="Azure Active Directory" descr="Azure Active Directory">
              <a:extLst>
                <a:ext uri="{FF2B5EF4-FFF2-40B4-BE49-F238E27FC236}">
                  <a16:creationId xmlns:a16="http://schemas.microsoft.com/office/drawing/2014/main" id="{B03741B3-0354-49EC-B368-5BCA1F7C17FA}"/>
                </a:ext>
              </a:extLst>
            </p:cNvPr>
            <p:cNvPicPr>
              <a:picLocks noChangeAspect="1"/>
            </p:cNvPicPr>
            <p:nvPr/>
          </p:nvPicPr>
          <p:blipFill>
            <a:blip r:embed="rId33"/>
            <a:stretch>
              <a:fillRect/>
            </a:stretch>
          </p:blipFill>
          <p:spPr>
            <a:xfrm>
              <a:off x="2190589" y="4583066"/>
              <a:ext cx="380375" cy="379776"/>
            </a:xfrm>
            <a:prstGeom prst="rect">
              <a:avLst/>
            </a:prstGeom>
          </p:spPr>
        </p:pic>
        <p:pic>
          <p:nvPicPr>
            <p:cNvPr id="104" name="Functions" descr="Functions">
              <a:extLst>
                <a:ext uri="{FF2B5EF4-FFF2-40B4-BE49-F238E27FC236}">
                  <a16:creationId xmlns:a16="http://schemas.microsoft.com/office/drawing/2014/main" id="{17F8EEF3-BBA5-4E71-AD6D-C0DAFCBDF50B}"/>
                </a:ext>
              </a:extLst>
            </p:cNvPr>
            <p:cNvPicPr>
              <a:picLocks noChangeAspect="1"/>
            </p:cNvPicPr>
            <p:nvPr/>
          </p:nvPicPr>
          <p:blipFill>
            <a:blip r:embed="rId34"/>
            <a:stretch>
              <a:fillRect/>
            </a:stretch>
          </p:blipFill>
          <p:spPr>
            <a:xfrm>
              <a:off x="3103578" y="4592879"/>
              <a:ext cx="360808" cy="328707"/>
            </a:xfrm>
            <a:prstGeom prst="rect">
              <a:avLst/>
            </a:prstGeom>
          </p:spPr>
        </p:pic>
        <p:pic>
          <p:nvPicPr>
            <p:cNvPr id="116" name="IoT Central" descr="IoT Central">
              <a:extLst>
                <a:ext uri="{FF2B5EF4-FFF2-40B4-BE49-F238E27FC236}">
                  <a16:creationId xmlns:a16="http://schemas.microsoft.com/office/drawing/2014/main" id="{1BE15C49-95A6-41EE-ACD5-5E9AD49249A3}"/>
                </a:ext>
              </a:extLst>
            </p:cNvPr>
            <p:cNvPicPr>
              <a:picLocks noChangeAspect="1"/>
            </p:cNvPicPr>
            <p:nvPr/>
          </p:nvPicPr>
          <p:blipFill>
            <a:blip r:embed="rId35"/>
            <a:stretch>
              <a:fillRect/>
            </a:stretch>
          </p:blipFill>
          <p:spPr>
            <a:xfrm>
              <a:off x="3479029" y="5347131"/>
              <a:ext cx="346816" cy="395508"/>
            </a:xfrm>
            <a:prstGeom prst="rect">
              <a:avLst/>
            </a:prstGeom>
          </p:spPr>
        </p:pic>
        <p:pic>
          <p:nvPicPr>
            <p:cNvPr id="118" name="SQL Data Warehouse" descr="SQL Data Warehouse">
              <a:extLst>
                <a:ext uri="{FF2B5EF4-FFF2-40B4-BE49-F238E27FC236}">
                  <a16:creationId xmlns:a16="http://schemas.microsoft.com/office/drawing/2014/main" id="{DD99338F-4707-48B9-BE8A-B75075AB6CB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26551" y="5362780"/>
              <a:ext cx="367218" cy="367218"/>
            </a:xfrm>
            <a:prstGeom prst="rect">
              <a:avLst/>
            </a:prstGeom>
          </p:spPr>
        </p:pic>
        <p:pic>
          <p:nvPicPr>
            <p:cNvPr id="119" name="Table Storage" descr="Table Storage">
              <a:extLst>
                <a:ext uri="{FF2B5EF4-FFF2-40B4-BE49-F238E27FC236}">
                  <a16:creationId xmlns:a16="http://schemas.microsoft.com/office/drawing/2014/main" id="{B21C0B4D-9A5A-46BE-B5AC-75D85158A34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464386" y="4939552"/>
              <a:ext cx="395508" cy="395508"/>
            </a:xfrm>
            <a:prstGeom prst="rect">
              <a:avLst/>
            </a:prstGeom>
          </p:spPr>
        </p:pic>
        <p:pic>
          <p:nvPicPr>
            <p:cNvPr id="120" name="Virtual Machines 3" descr="Virtual Machines">
              <a:extLst>
                <a:ext uri="{FF2B5EF4-FFF2-40B4-BE49-F238E27FC236}">
                  <a16:creationId xmlns:a16="http://schemas.microsoft.com/office/drawing/2014/main" id="{51754526-9817-40BF-94BC-2833875EBC7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191979" y="4955284"/>
              <a:ext cx="379776" cy="379776"/>
            </a:xfrm>
            <a:prstGeom prst="rect">
              <a:avLst/>
            </a:prstGeom>
          </p:spPr>
        </p:pic>
      </p:grpSp>
      <p:grpSp>
        <p:nvGrpSpPr>
          <p:cNvPr id="37" name="Group 36">
            <a:extLst>
              <a:ext uri="{FF2B5EF4-FFF2-40B4-BE49-F238E27FC236}">
                <a16:creationId xmlns:a16="http://schemas.microsoft.com/office/drawing/2014/main" id="{1E921EEC-7759-4E53-B10C-E66522298B32}"/>
              </a:ext>
            </a:extLst>
          </p:cNvPr>
          <p:cNvGrpSpPr/>
          <p:nvPr/>
        </p:nvGrpSpPr>
        <p:grpSpPr>
          <a:xfrm>
            <a:off x="7541046" y="3527169"/>
            <a:ext cx="1031076" cy="966182"/>
            <a:chOff x="7569493" y="3382731"/>
            <a:chExt cx="1031076" cy="966182"/>
          </a:xfrm>
        </p:grpSpPr>
        <p:pic>
          <p:nvPicPr>
            <p:cNvPr id="5" name="Picture 4" descr="Logo, company name&#10;&#10;Description automatically generated">
              <a:extLst>
                <a:ext uri="{FF2B5EF4-FFF2-40B4-BE49-F238E27FC236}">
                  <a16:creationId xmlns:a16="http://schemas.microsoft.com/office/drawing/2014/main" id="{B79FEF85-D402-465C-91B9-0E81E38B84E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8158930" y="3882337"/>
              <a:ext cx="441639" cy="441639"/>
            </a:xfrm>
            <a:prstGeom prst="rect">
              <a:avLst/>
            </a:prstGeom>
          </p:spPr>
        </p:pic>
        <p:pic>
          <p:nvPicPr>
            <p:cNvPr id="70" name="Picture 69">
              <a:extLst>
                <a:ext uri="{FF2B5EF4-FFF2-40B4-BE49-F238E27FC236}">
                  <a16:creationId xmlns:a16="http://schemas.microsoft.com/office/drawing/2014/main" id="{81EE05FA-84F0-44F2-954E-F510544DA463}"/>
                </a:ext>
              </a:extLst>
            </p:cNvPr>
            <p:cNvPicPr>
              <a:picLocks/>
            </p:cNvPicPr>
            <p:nvPr/>
          </p:nvPicPr>
          <p:blipFill rotWithShape="1">
            <a:blip r:embed="rId43"/>
            <a:srcRect l="5226" t="3588" r="7243" b="5156"/>
            <a:stretch/>
          </p:blipFill>
          <p:spPr>
            <a:xfrm>
              <a:off x="7934390" y="4065449"/>
              <a:ext cx="283464" cy="283464"/>
            </a:xfrm>
            <a:prstGeom prst="rect">
              <a:avLst/>
            </a:prstGeom>
          </p:spPr>
        </p:pic>
        <p:pic>
          <p:nvPicPr>
            <p:cNvPr id="163" name="Picture 6">
              <a:extLst>
                <a:ext uri="{FF2B5EF4-FFF2-40B4-BE49-F238E27FC236}">
                  <a16:creationId xmlns:a16="http://schemas.microsoft.com/office/drawing/2014/main" id="{39FD1FFD-605D-477E-A58C-02A682E15834}"/>
                </a:ext>
                <a:ext uri="{C183D7F6-B498-43B3-948B-1728B52AA6E4}">
                  <adec:decorative xmlns:adec="http://schemas.microsoft.com/office/drawing/2017/decorative" val="1"/>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902567" y="3382731"/>
              <a:ext cx="324588" cy="3245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icon&#10;&#10;Description automatically generated">
              <a:extLst>
                <a:ext uri="{FF2B5EF4-FFF2-40B4-BE49-F238E27FC236}">
                  <a16:creationId xmlns:a16="http://schemas.microsoft.com/office/drawing/2014/main" id="{8D10EFAF-9818-4209-9EE0-A13B8B067510}"/>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926839" y="3745997"/>
              <a:ext cx="356280" cy="302978"/>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857CCBE5-A4BE-49C9-84C4-9EA66DFA5DF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588663" y="3602082"/>
              <a:ext cx="299061" cy="302621"/>
            </a:xfrm>
            <a:prstGeom prst="rect">
              <a:avLst/>
            </a:prstGeom>
          </p:spPr>
        </p:pic>
        <p:pic>
          <p:nvPicPr>
            <p:cNvPr id="15" name="Picture 14" descr="Icon&#10;&#10;Description automatically generated">
              <a:extLst>
                <a:ext uri="{FF2B5EF4-FFF2-40B4-BE49-F238E27FC236}">
                  <a16:creationId xmlns:a16="http://schemas.microsoft.com/office/drawing/2014/main" id="{6C6A9641-D4E1-4F31-A27E-4973DBCEA876}"/>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274623" y="3632308"/>
              <a:ext cx="255826" cy="255826"/>
            </a:xfrm>
            <a:prstGeom prst="rect">
              <a:avLst/>
            </a:prstGeom>
          </p:spPr>
        </p:pic>
        <p:pic>
          <p:nvPicPr>
            <p:cNvPr id="19" name="Picture 18" descr="A picture containing text, vector graphics&#10;&#10;Description automatically generated">
              <a:extLst>
                <a:ext uri="{FF2B5EF4-FFF2-40B4-BE49-F238E27FC236}">
                  <a16:creationId xmlns:a16="http://schemas.microsoft.com/office/drawing/2014/main" id="{31D5A9CF-24A3-4A01-B340-3046F1AAD7E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569493" y="3916319"/>
              <a:ext cx="373673" cy="373673"/>
            </a:xfrm>
            <a:prstGeom prst="rect">
              <a:avLst/>
            </a:prstGeom>
          </p:spPr>
        </p:pic>
      </p:grpSp>
      <p:pic>
        <p:nvPicPr>
          <p:cNvPr id="25" name="Picture 24" descr="Graphical user interface, application&#10;&#10;Description automatically generated">
            <a:extLst>
              <a:ext uri="{FF2B5EF4-FFF2-40B4-BE49-F238E27FC236}">
                <a16:creationId xmlns:a16="http://schemas.microsoft.com/office/drawing/2014/main" id="{88E18B4C-6ED1-4AF2-816D-F85540A3DBF6}"/>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321742" y="4581667"/>
            <a:ext cx="2568748" cy="944115"/>
          </a:xfrm>
          <a:prstGeom prst="rect">
            <a:avLst/>
          </a:prstGeom>
        </p:spPr>
      </p:pic>
      <p:pic>
        <p:nvPicPr>
          <p:cNvPr id="164" name="Picture 2">
            <a:extLst>
              <a:ext uri="{FF2B5EF4-FFF2-40B4-BE49-F238E27FC236}">
                <a16:creationId xmlns:a16="http://schemas.microsoft.com/office/drawing/2014/main" id="{521B493B-EDB8-4775-8401-9F35DF1D7F0E}"/>
              </a:ext>
              <a:ext uri="{C183D7F6-B498-43B3-948B-1728B52AA6E4}">
                <adec:decorative xmlns:adec="http://schemas.microsoft.com/office/drawing/2017/decorative" val="1"/>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656501" y="1832612"/>
            <a:ext cx="509619" cy="50961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a:extLst>
              <a:ext uri="{FF2B5EF4-FFF2-40B4-BE49-F238E27FC236}">
                <a16:creationId xmlns:a16="http://schemas.microsoft.com/office/drawing/2014/main" id="{6B98DF9B-0B90-4B44-BFE2-57F64A920FE2}"/>
              </a:ext>
              <a:ext uri="{C183D7F6-B498-43B3-948B-1728B52AA6E4}">
                <adec:decorative xmlns:adec="http://schemas.microsoft.com/office/drawing/2017/decorative" val="1"/>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806734" y="1834667"/>
            <a:ext cx="468439" cy="46843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10;&#10;Description automatically generated">
            <a:extLst>
              <a:ext uri="{FF2B5EF4-FFF2-40B4-BE49-F238E27FC236}">
                <a16:creationId xmlns:a16="http://schemas.microsoft.com/office/drawing/2014/main" id="{208C0DDC-F203-4D32-A37E-E35B0DD232D8}"/>
              </a:ext>
            </a:extLst>
          </p:cNvPr>
          <p:cNvPicPr>
            <a:picLocks noChangeAspect="1"/>
          </p:cNvPicPr>
          <p:nvPr/>
        </p:nvPicPr>
        <p:blipFill rotWithShape="1">
          <a:blip r:embed="rId52">
            <a:extLst>
              <a:ext uri="{28A0092B-C50C-407E-A947-70E740481C1C}">
                <a14:useLocalDpi xmlns:a14="http://schemas.microsoft.com/office/drawing/2010/main" val="0"/>
              </a:ext>
            </a:extLst>
          </a:blip>
          <a:srcRect l="11203" t="24781" r="12565" b="24334"/>
          <a:stretch/>
        </p:blipFill>
        <p:spPr>
          <a:xfrm>
            <a:off x="5129713" y="4849503"/>
            <a:ext cx="1620314" cy="475705"/>
          </a:xfrm>
          <a:prstGeom prst="rect">
            <a:avLst/>
          </a:prstGeom>
        </p:spPr>
      </p:pic>
      <p:pic>
        <p:nvPicPr>
          <p:cNvPr id="33" name="Picture 32" descr="A picture containing text, clipart, sign, tableware&#10;&#10;Description automatically generated">
            <a:extLst>
              <a:ext uri="{FF2B5EF4-FFF2-40B4-BE49-F238E27FC236}">
                <a16:creationId xmlns:a16="http://schemas.microsoft.com/office/drawing/2014/main" id="{DFB4017E-E5AB-4363-95E2-2480A990B3E5}"/>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787651" y="4862444"/>
            <a:ext cx="1222577" cy="349581"/>
          </a:xfrm>
          <a:prstGeom prst="rect">
            <a:avLst/>
          </a:prstGeom>
        </p:spPr>
      </p:pic>
      <p:sp>
        <p:nvSpPr>
          <p:cNvPr id="6" name="Title 5">
            <a:extLst>
              <a:ext uri="{FF2B5EF4-FFF2-40B4-BE49-F238E27FC236}">
                <a16:creationId xmlns:a16="http://schemas.microsoft.com/office/drawing/2014/main" id="{2119355C-602E-DC25-5CAC-00C70A8B39F1}"/>
              </a:ext>
            </a:extLst>
          </p:cNvPr>
          <p:cNvSpPr>
            <a:spLocks noGrp="1"/>
          </p:cNvSpPr>
          <p:nvPr>
            <p:ph type="title"/>
          </p:nvPr>
        </p:nvSpPr>
        <p:spPr>
          <a:xfrm>
            <a:off x="588263" y="457200"/>
            <a:ext cx="11018520" cy="830997"/>
          </a:xfrm>
        </p:spPr>
        <p:txBody>
          <a:bodyPr/>
          <a:lstStyle/>
          <a:p>
            <a:r>
              <a:rPr lang="en-US"/>
              <a:t>Power Platform</a:t>
            </a:r>
            <a:br>
              <a:rPr lang="en-US"/>
            </a:br>
            <a:r>
              <a:rPr kumimoji="0" lang="en-US" sz="1800" b="0" i="0" u="none" strike="noStrike" kern="1200" cap="none" spc="-49" normalizeH="0" baseline="0" noProof="0">
                <a:ln w="3175">
                  <a:noFill/>
                </a:ln>
                <a:solidFill>
                  <a:srgbClr val="3C3C41"/>
                </a:solidFill>
                <a:effectLst/>
                <a:uLnTx/>
                <a:uFillTx/>
                <a:latin typeface="Segoe UI Semibold"/>
                <a:ea typeface="+mn-ea"/>
                <a:cs typeface="Segoe UI" pitchFamily="34" charset="0"/>
              </a:rPr>
              <a:t>Connects to all your data – 700+ Connectors + Custom</a:t>
            </a:r>
            <a:endParaRPr lang="en-US" sz="1800"/>
          </a:p>
        </p:txBody>
      </p:sp>
    </p:spTree>
    <p:extLst>
      <p:ext uri="{BB962C8B-B14F-4D97-AF65-F5344CB8AC3E}">
        <p14:creationId xmlns:p14="http://schemas.microsoft.com/office/powerpoint/2010/main" val="2913168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16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64"/>
                                        </p:tgtEl>
                                      </p:cBhvr>
                                      <p:by x="0" y="0"/>
                                    </p:animScale>
                                  </p:childTnLst>
                                </p:cTn>
                              </p:par>
                              <p:par>
                                <p:cTn id="9" presetID="1" presetClass="entr" presetSubtype="0" fill="hold" nodeType="withEffect">
                                  <p:stCondLst>
                                    <p:cond delay="0"/>
                                  </p:stCondLst>
                                  <p:childTnLst>
                                    <p:set>
                                      <p:cBhvr>
                                        <p:cTn id="10" dur="1" fill="hold">
                                          <p:stCondLst>
                                            <p:cond delay="399"/>
                                          </p:stCondLst>
                                        </p:cTn>
                                        <p:tgtEl>
                                          <p:spTgt spid="165"/>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400" fill="hold"/>
                                        <p:tgtEl>
                                          <p:spTgt spid="165"/>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65980-51B2-3834-1CC5-73A6DDE8A571}"/>
              </a:ext>
            </a:extLst>
          </p:cNvPr>
          <p:cNvSpPr/>
          <p:nvPr/>
        </p:nvSpPr>
        <p:spPr bwMode="auto">
          <a:xfrm>
            <a:off x="821872" y="1847367"/>
            <a:ext cx="8016596" cy="1142796"/>
          </a:xfrm>
          <a:prstGeom prst="rect">
            <a:avLst/>
          </a:prstGeom>
          <a:solidFill>
            <a:schemeClr val="bg1">
              <a:lumMod val="95000"/>
            </a:schemeClr>
          </a:solid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3" name="Rectangle 2">
            <a:extLst>
              <a:ext uri="{FF2B5EF4-FFF2-40B4-BE49-F238E27FC236}">
                <a16:creationId xmlns:a16="http://schemas.microsoft.com/office/drawing/2014/main" id="{20223396-449D-4BD3-8B9F-BA910A4C461A}"/>
              </a:ext>
              <a:ext uri="{C183D7F6-B498-43B3-948B-1728B52AA6E4}">
                <adec:decorative xmlns:adec="http://schemas.microsoft.com/office/drawing/2017/decorative" val="1"/>
              </a:ext>
            </a:extLst>
          </p:cNvPr>
          <p:cNvSpPr/>
          <p:nvPr/>
        </p:nvSpPr>
        <p:spPr bwMode="auto">
          <a:xfrm>
            <a:off x="519951" y="1572933"/>
            <a:ext cx="8756685" cy="462588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cxnSp>
        <p:nvCxnSpPr>
          <p:cNvPr id="4" name="Straight Connector 3">
            <a:extLst>
              <a:ext uri="{FF2B5EF4-FFF2-40B4-BE49-F238E27FC236}">
                <a16:creationId xmlns:a16="http://schemas.microsoft.com/office/drawing/2014/main" id="{C6CC4FC0-6267-4496-AECE-CE9852FB84B4}"/>
              </a:ext>
            </a:extLst>
          </p:cNvPr>
          <p:cNvCxnSpPr>
            <a:cxnSpLocks/>
          </p:cNvCxnSpPr>
          <p:nvPr/>
        </p:nvCxnSpPr>
        <p:spPr>
          <a:xfrm>
            <a:off x="767333" y="3193581"/>
            <a:ext cx="7561217"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5" name="Straight Connector 4">
            <a:extLst>
              <a:ext uri="{FF2B5EF4-FFF2-40B4-BE49-F238E27FC236}">
                <a16:creationId xmlns:a16="http://schemas.microsoft.com/office/drawing/2014/main" id="{6BB6B7F6-5920-49A7-BF31-CA06957205CC}"/>
              </a:ext>
            </a:extLst>
          </p:cNvPr>
          <p:cNvCxnSpPr>
            <a:cxnSpLocks/>
          </p:cNvCxnSpPr>
          <p:nvPr/>
        </p:nvCxnSpPr>
        <p:spPr>
          <a:xfrm>
            <a:off x="767333" y="4647638"/>
            <a:ext cx="7561217" cy="10708"/>
          </a:xfrm>
          <a:prstGeom prst="line">
            <a:avLst/>
          </a:prstGeom>
          <a:noFill/>
          <a:ln w="6350" cap="flat" cmpd="sng" algn="ctr">
            <a:solidFill>
              <a:srgbClr val="FFFFFF">
                <a:lumMod val="75000"/>
              </a:srgbClr>
            </a:solidFill>
            <a:prstDash val="solid"/>
            <a:headEnd type="none" w="lg" len="med"/>
            <a:tailEnd type="none" w="lg" len="med"/>
          </a:ln>
          <a:effectLst/>
        </p:spPr>
      </p:cxnSp>
      <p:sp>
        <p:nvSpPr>
          <p:cNvPr id="6" name="Rectangle 5">
            <a:extLst>
              <a:ext uri="{FF2B5EF4-FFF2-40B4-BE49-F238E27FC236}">
                <a16:creationId xmlns:a16="http://schemas.microsoft.com/office/drawing/2014/main" id="{4D84F361-FD2C-4D7C-9193-1B3BAD8B0DFE}"/>
              </a:ext>
            </a:extLst>
          </p:cNvPr>
          <p:cNvSpPr/>
          <p:nvPr/>
        </p:nvSpPr>
        <p:spPr bwMode="auto">
          <a:xfrm>
            <a:off x="941395" y="2208618"/>
            <a:ext cx="803105"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t>Power</a:t>
            </a:r>
            <a:br>
              <a:rPr kumimoji="0" lang="en-US" sz="16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br>
            <a:r>
              <a:rPr kumimoji="0" lang="en-US" sz="16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t>Platform</a:t>
            </a:r>
          </a:p>
        </p:txBody>
      </p:sp>
      <p:sp>
        <p:nvSpPr>
          <p:cNvPr id="7" name="Rectangle 6">
            <a:extLst>
              <a:ext uri="{FF2B5EF4-FFF2-40B4-BE49-F238E27FC236}">
                <a16:creationId xmlns:a16="http://schemas.microsoft.com/office/drawing/2014/main" id="{36290D7F-A2A2-47C4-8CA9-E5A6F5A5D3E3}"/>
              </a:ext>
            </a:extLst>
          </p:cNvPr>
          <p:cNvSpPr/>
          <p:nvPr/>
        </p:nvSpPr>
        <p:spPr bwMode="auto">
          <a:xfrm>
            <a:off x="941395" y="3692381"/>
            <a:ext cx="746999"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t>Azure</a:t>
            </a:r>
            <a:br>
              <a:rPr kumimoji="0" lang="en-US" sz="16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br>
            <a:r>
              <a:rPr kumimoji="0" lang="en-US" sz="16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t>Services</a:t>
            </a:r>
          </a:p>
        </p:txBody>
      </p:sp>
      <p:sp>
        <p:nvSpPr>
          <p:cNvPr id="8" name="Rectangle 7">
            <a:extLst>
              <a:ext uri="{FF2B5EF4-FFF2-40B4-BE49-F238E27FC236}">
                <a16:creationId xmlns:a16="http://schemas.microsoft.com/office/drawing/2014/main" id="{C9CDCDF7-0E80-460B-9A48-A1D2B7477136}"/>
              </a:ext>
            </a:extLst>
          </p:cNvPr>
          <p:cNvSpPr/>
          <p:nvPr/>
        </p:nvSpPr>
        <p:spPr bwMode="auto">
          <a:xfrm>
            <a:off x="941395" y="5081071"/>
            <a:ext cx="1287019"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t>Azure / Office</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t>Data Services</a:t>
            </a:r>
          </a:p>
        </p:txBody>
      </p:sp>
      <p:sp>
        <p:nvSpPr>
          <p:cNvPr id="9" name="Rectangle 8">
            <a:extLst>
              <a:ext uri="{FF2B5EF4-FFF2-40B4-BE49-F238E27FC236}">
                <a16:creationId xmlns:a16="http://schemas.microsoft.com/office/drawing/2014/main" id="{7B86EAE1-0B12-48CF-B250-752FBAF77B75}"/>
              </a:ext>
            </a:extLst>
          </p:cNvPr>
          <p:cNvSpPr/>
          <p:nvPr/>
        </p:nvSpPr>
        <p:spPr bwMode="auto">
          <a:xfrm>
            <a:off x="10086514" y="2161078"/>
            <a:ext cx="1090042"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effectLst/>
                <a:uLnTx/>
                <a:uFillTx/>
                <a:latin typeface="Segoe UI"/>
                <a:ea typeface="Segoe UI" panose="020B0502040204020203" pitchFamily="34" charset="0"/>
                <a:cs typeface="Segoe UI" panose="020B0502040204020203" pitchFamily="34" charset="0"/>
              </a:rPr>
              <a:t>Developer</a:t>
            </a:r>
            <a:br>
              <a:rPr kumimoji="0" lang="en-US" sz="1600" b="1" i="0" u="none" strike="noStrike" kern="0" cap="none" spc="0" normalizeH="0" baseline="0" noProof="0">
                <a:ln>
                  <a:noFill/>
                </a:ln>
                <a:effectLst/>
                <a:uLnTx/>
                <a:uFillTx/>
                <a:latin typeface="Segoe UI"/>
                <a:ea typeface="Segoe UI" panose="020B0502040204020203" pitchFamily="34" charset="0"/>
                <a:cs typeface="Segoe UI" panose="020B0502040204020203" pitchFamily="34" charset="0"/>
              </a:rPr>
            </a:br>
            <a:r>
              <a:rPr kumimoji="0" lang="en-US" sz="1600" b="1" i="0" u="none" strike="noStrike" kern="0" cap="none" spc="0" normalizeH="0" baseline="0" noProof="0">
                <a:ln>
                  <a:noFill/>
                </a:ln>
                <a:effectLst/>
                <a:uLnTx/>
                <a:uFillTx/>
                <a:latin typeface="Segoe UI"/>
                <a:ea typeface="Segoe UI" panose="020B0502040204020203" pitchFamily="34" charset="0"/>
                <a:cs typeface="Segoe UI" panose="020B0502040204020203" pitchFamily="34" charset="0"/>
              </a:rPr>
              <a:t>(Low Code)</a:t>
            </a:r>
          </a:p>
        </p:txBody>
      </p:sp>
      <p:sp>
        <p:nvSpPr>
          <p:cNvPr id="10" name="Rectangle 9">
            <a:extLst>
              <a:ext uri="{FF2B5EF4-FFF2-40B4-BE49-F238E27FC236}">
                <a16:creationId xmlns:a16="http://schemas.microsoft.com/office/drawing/2014/main" id="{EDC97534-F045-4B76-AA76-5787E6A02E3C}"/>
              </a:ext>
            </a:extLst>
          </p:cNvPr>
          <p:cNvSpPr/>
          <p:nvPr/>
        </p:nvSpPr>
        <p:spPr bwMode="auto">
          <a:xfrm>
            <a:off x="10086514" y="3576590"/>
            <a:ext cx="1115305" cy="7386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293" eaLnBrk="1" fontAlgn="base" latinLnBrk="0" hangingPunct="1">
              <a:lnSpc>
                <a:spcPct val="100000"/>
              </a:lnSpc>
              <a:spcBef>
                <a:spcPct val="0"/>
              </a:spcBef>
              <a:spcAft>
                <a:spcPct val="0"/>
              </a:spcAft>
              <a:buClrTx/>
              <a:buSzTx/>
              <a:buFontTx/>
              <a:buNone/>
              <a:tabLst/>
              <a:defRPr/>
            </a:pPr>
            <a:br>
              <a:rPr kumimoji="0" lang="en-US" sz="1600" b="1" i="0" u="none" strike="noStrike" kern="0" cap="none" spc="0" normalizeH="0" baseline="0" noProof="0">
                <a:ln>
                  <a:noFill/>
                </a:ln>
                <a:effectLst/>
                <a:uLnTx/>
                <a:uFillTx/>
                <a:latin typeface="Segoe UI"/>
                <a:ea typeface="Segoe UI" panose="020B0502040204020203" pitchFamily="34" charset="0"/>
                <a:cs typeface="Segoe UI" panose="020B0502040204020203" pitchFamily="34" charset="0"/>
              </a:rPr>
            </a:br>
            <a:r>
              <a:rPr kumimoji="0" lang="en-US" sz="1600" b="1" i="0" u="none" strike="noStrike" kern="0" cap="none" spc="0" normalizeH="0" baseline="0" noProof="0">
                <a:ln>
                  <a:noFill/>
                </a:ln>
                <a:effectLst/>
                <a:uLnTx/>
                <a:uFillTx/>
                <a:latin typeface="Segoe UI"/>
                <a:ea typeface="Segoe UI" panose="020B0502040204020203" pitchFamily="34" charset="0"/>
                <a:cs typeface="Segoe UI" panose="020B0502040204020203" pitchFamily="34" charset="0"/>
              </a:rPr>
              <a:t>Developer</a:t>
            </a:r>
            <a:br>
              <a:rPr kumimoji="0" lang="en-US" sz="1600" b="1" i="0" u="none" strike="noStrike" kern="0" cap="none" spc="0" normalizeH="0" baseline="0" noProof="0">
                <a:ln>
                  <a:noFill/>
                </a:ln>
                <a:effectLst/>
                <a:uLnTx/>
                <a:uFillTx/>
                <a:latin typeface="Segoe UI"/>
                <a:ea typeface="Segoe UI" panose="020B0502040204020203" pitchFamily="34" charset="0"/>
                <a:cs typeface="Segoe UI" panose="020B0502040204020203" pitchFamily="34" charset="0"/>
              </a:rPr>
            </a:br>
            <a:r>
              <a:rPr kumimoji="0" lang="en-US" sz="1600" b="1" i="0" u="none" strike="noStrike" kern="0" cap="none" spc="0" normalizeH="0" baseline="0" noProof="0">
                <a:ln>
                  <a:noFill/>
                </a:ln>
                <a:effectLst/>
                <a:uLnTx/>
                <a:uFillTx/>
                <a:latin typeface="Segoe UI"/>
                <a:ea typeface="Segoe UI" panose="020B0502040204020203" pitchFamily="34" charset="0"/>
                <a:cs typeface="Segoe UI" panose="020B0502040204020203" pitchFamily="34" charset="0"/>
              </a:rPr>
              <a:t>(Code First)</a:t>
            </a:r>
          </a:p>
        </p:txBody>
      </p:sp>
      <p:grpSp>
        <p:nvGrpSpPr>
          <p:cNvPr id="11" name="Group 10">
            <a:extLst>
              <a:ext uri="{FF2B5EF4-FFF2-40B4-BE49-F238E27FC236}">
                <a16:creationId xmlns:a16="http://schemas.microsoft.com/office/drawing/2014/main" id="{163E8177-A739-47C5-B03B-0CE9C0690D6D}"/>
              </a:ext>
              <a:ext uri="{C183D7F6-B498-43B3-948B-1728B52AA6E4}">
                <adec:decorative xmlns:adec="http://schemas.microsoft.com/office/drawing/2017/decorative" val="1"/>
              </a:ext>
            </a:extLst>
          </p:cNvPr>
          <p:cNvGrpSpPr/>
          <p:nvPr/>
        </p:nvGrpSpPr>
        <p:grpSpPr>
          <a:xfrm>
            <a:off x="10141986" y="4610265"/>
            <a:ext cx="585133" cy="585133"/>
            <a:chOff x="1481404" y="2575560"/>
            <a:chExt cx="1337758" cy="1337756"/>
          </a:xfrm>
          <a:effectLst/>
        </p:grpSpPr>
        <p:sp>
          <p:nvSpPr>
            <p:cNvPr id="12" name="Oval 57">
              <a:extLst>
                <a:ext uri="{FF2B5EF4-FFF2-40B4-BE49-F238E27FC236}">
                  <a16:creationId xmlns:a16="http://schemas.microsoft.com/office/drawing/2014/main" id="{A4DD8CF4-33E6-4B9F-BFD6-A60D39D33B24}"/>
                </a:ext>
              </a:extLst>
            </p:cNvPr>
            <p:cNvSpPr/>
            <p:nvPr/>
          </p:nvSpPr>
          <p:spPr bwMode="auto">
            <a:xfrm>
              <a:off x="1481404" y="2575560"/>
              <a:ext cx="1337758" cy="1337756"/>
            </a:xfrm>
            <a:prstGeom prst="ellipse">
              <a:avLst/>
            </a:prstGeom>
            <a:solidFill>
              <a:srgbClr val="5C2D91"/>
            </a:solidFill>
            <a:ln w="9525" cap="flat" cmpd="sng" algn="ctr">
              <a:noFill/>
              <a:prstDash val="solid"/>
            </a:ln>
            <a:effectLst/>
          </p:spPr>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defTabSz="838812"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Segoe UI" pitchFamily="34" charset="0"/>
              </a:endParaRPr>
            </a:p>
          </p:txBody>
        </p:sp>
        <p:sp>
          <p:nvSpPr>
            <p:cNvPr id="13" name="Graphic 93">
              <a:extLst>
                <a:ext uri="{FF2B5EF4-FFF2-40B4-BE49-F238E27FC236}">
                  <a16:creationId xmlns:a16="http://schemas.microsoft.com/office/drawing/2014/main" id="{483EEBA5-343A-4AF5-8DA6-A3ABA15F7CFF}"/>
                </a:ext>
              </a:extLst>
            </p:cNvPr>
            <p:cNvSpPr/>
            <p:nvPr/>
          </p:nvSpPr>
          <p:spPr>
            <a:xfrm>
              <a:off x="1857087" y="2956707"/>
              <a:ext cx="586392" cy="575464"/>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FFFFFF"/>
            </a:solidFill>
            <a:ln w="9525" cap="flat">
              <a:noFill/>
              <a:prstDash val="solid"/>
              <a:miter/>
            </a:ln>
          </p:spPr>
          <p:txBody>
            <a:bodyPr rtlCol="0" anchor="ct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grpSp>
        <p:nvGrpSpPr>
          <p:cNvPr id="14" name="Group 13">
            <a:extLst>
              <a:ext uri="{FF2B5EF4-FFF2-40B4-BE49-F238E27FC236}">
                <a16:creationId xmlns:a16="http://schemas.microsoft.com/office/drawing/2014/main" id="{2CCD5500-761E-400D-81E4-7DCCF44FB29B}"/>
              </a:ext>
              <a:ext uri="{C183D7F6-B498-43B3-948B-1728B52AA6E4}">
                <adec:decorative xmlns:adec="http://schemas.microsoft.com/office/drawing/2017/decorative" val="1"/>
              </a:ext>
            </a:extLst>
          </p:cNvPr>
          <p:cNvGrpSpPr/>
          <p:nvPr/>
        </p:nvGrpSpPr>
        <p:grpSpPr>
          <a:xfrm>
            <a:off x="10897707" y="4598478"/>
            <a:ext cx="585133" cy="585133"/>
            <a:chOff x="6731238" y="2575560"/>
            <a:chExt cx="1337758" cy="1337756"/>
          </a:xfrm>
          <a:effectLst/>
        </p:grpSpPr>
        <p:sp>
          <p:nvSpPr>
            <p:cNvPr id="15" name="Oval 58">
              <a:extLst>
                <a:ext uri="{FF2B5EF4-FFF2-40B4-BE49-F238E27FC236}">
                  <a16:creationId xmlns:a16="http://schemas.microsoft.com/office/drawing/2014/main" id="{F618D27D-B511-498C-8319-55B52D8AB625}"/>
                </a:ext>
              </a:extLst>
            </p:cNvPr>
            <p:cNvSpPr/>
            <p:nvPr/>
          </p:nvSpPr>
          <p:spPr bwMode="auto">
            <a:xfrm>
              <a:off x="6731238" y="2575560"/>
              <a:ext cx="1337758" cy="1337756"/>
            </a:xfrm>
            <a:prstGeom prst="ellipse">
              <a:avLst/>
            </a:prstGeom>
            <a:solidFill>
              <a:srgbClr val="0067B8"/>
            </a:solidFill>
            <a:ln w="9525" cap="flat" cmpd="sng" algn="ctr">
              <a:noFill/>
              <a:prstDash val="solid"/>
            </a:ln>
            <a:effectLst/>
          </p:spPr>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defTabSz="838812"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Segoe UI" pitchFamily="34" charset="0"/>
              </a:endParaRPr>
            </a:p>
          </p:txBody>
        </p:sp>
        <p:sp>
          <p:nvSpPr>
            <p:cNvPr id="16" name="Freeform 21">
              <a:extLst>
                <a:ext uri="{FF2B5EF4-FFF2-40B4-BE49-F238E27FC236}">
                  <a16:creationId xmlns:a16="http://schemas.microsoft.com/office/drawing/2014/main" id="{61E9618A-DD53-4370-B200-2DC1D62B8EF0}"/>
                </a:ext>
              </a:extLst>
            </p:cNvPr>
            <p:cNvSpPr>
              <a:spLocks noChangeAspect="1" noEditPoints="1"/>
            </p:cNvSpPr>
            <p:nvPr/>
          </p:nvSpPr>
          <p:spPr bwMode="auto">
            <a:xfrm>
              <a:off x="7106891" y="2956402"/>
              <a:ext cx="586452" cy="576072"/>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17" name="Rectangle 16">
            <a:extLst>
              <a:ext uri="{FF2B5EF4-FFF2-40B4-BE49-F238E27FC236}">
                <a16:creationId xmlns:a16="http://schemas.microsoft.com/office/drawing/2014/main" id="{BCF216B0-422F-46B1-8207-0B28F45A856F}"/>
              </a:ext>
            </a:extLst>
          </p:cNvPr>
          <p:cNvSpPr/>
          <p:nvPr/>
        </p:nvSpPr>
        <p:spPr bwMode="auto">
          <a:xfrm>
            <a:off x="10170862" y="5291545"/>
            <a:ext cx="527388"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itchFamily="34" charset="0"/>
              </a:rPr>
              <a:t>Visual</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itchFamily="34" charset="0"/>
              </a:rPr>
              <a:t>Studio</a:t>
            </a:r>
          </a:p>
        </p:txBody>
      </p:sp>
      <p:sp>
        <p:nvSpPr>
          <p:cNvPr id="18" name="Rectangle 17">
            <a:extLst>
              <a:ext uri="{FF2B5EF4-FFF2-40B4-BE49-F238E27FC236}">
                <a16:creationId xmlns:a16="http://schemas.microsoft.com/office/drawing/2014/main" id="{54C91A77-6749-45E3-907D-0181E420C9CA}"/>
              </a:ext>
            </a:extLst>
          </p:cNvPr>
          <p:cNvSpPr/>
          <p:nvPr/>
        </p:nvSpPr>
        <p:spPr bwMode="auto">
          <a:xfrm>
            <a:off x="10978678" y="5291545"/>
            <a:ext cx="423193"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itchFamily="34" charset="0"/>
              </a:rPr>
              <a:t>VS</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itchFamily="34" charset="0"/>
              </a:rPr>
              <a:t>Code</a:t>
            </a:r>
          </a:p>
        </p:txBody>
      </p:sp>
      <p:sp>
        <p:nvSpPr>
          <p:cNvPr id="19" name="Rectangle 18">
            <a:extLst>
              <a:ext uri="{FF2B5EF4-FFF2-40B4-BE49-F238E27FC236}">
                <a16:creationId xmlns:a16="http://schemas.microsoft.com/office/drawing/2014/main" id="{1451B203-BD96-4C76-A95C-6F4357B68844}"/>
              </a:ext>
            </a:extLst>
          </p:cNvPr>
          <p:cNvSpPr/>
          <p:nvPr/>
        </p:nvSpPr>
        <p:spPr bwMode="auto">
          <a:xfrm>
            <a:off x="2164475" y="2712872"/>
            <a:ext cx="1126540" cy="2314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2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Power Apps</a:t>
            </a:r>
          </a:p>
        </p:txBody>
      </p:sp>
      <p:sp>
        <p:nvSpPr>
          <p:cNvPr id="20" name="Rectangle 19">
            <a:extLst>
              <a:ext uri="{FF2B5EF4-FFF2-40B4-BE49-F238E27FC236}">
                <a16:creationId xmlns:a16="http://schemas.microsoft.com/office/drawing/2014/main" id="{5DD4597D-8811-4A65-8DE4-E3358EAF3A6D}"/>
              </a:ext>
            </a:extLst>
          </p:cNvPr>
          <p:cNvSpPr/>
          <p:nvPr/>
        </p:nvSpPr>
        <p:spPr bwMode="auto">
          <a:xfrm>
            <a:off x="3785712" y="2706580"/>
            <a:ext cx="1060963" cy="2314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2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Power Automate</a:t>
            </a:r>
          </a:p>
        </p:txBody>
      </p:sp>
      <p:sp>
        <p:nvSpPr>
          <p:cNvPr id="21" name="Rectangle 20">
            <a:extLst>
              <a:ext uri="{FF2B5EF4-FFF2-40B4-BE49-F238E27FC236}">
                <a16:creationId xmlns:a16="http://schemas.microsoft.com/office/drawing/2014/main" id="{F971203D-EBD4-4C31-8DED-6782D99A49B7}"/>
              </a:ext>
            </a:extLst>
          </p:cNvPr>
          <p:cNvSpPr/>
          <p:nvPr/>
        </p:nvSpPr>
        <p:spPr bwMode="auto">
          <a:xfrm>
            <a:off x="5054793" y="2715316"/>
            <a:ext cx="1899456" cy="2290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200" b="1" i="0" u="none" strike="noStrike" kern="0" cap="none" spc="0" normalizeH="0" baseline="0" noProof="0">
                <a:ln>
                  <a:noFill/>
                </a:ln>
                <a:effectLst/>
                <a:uLnTx/>
                <a:uFillTx/>
                <a:latin typeface="Segoe UI Semibold" panose="020B0502040204020203" pitchFamily="34" charset="0"/>
                <a:ea typeface="+mn-ea"/>
                <a:cs typeface="Segoe UI Semibold" panose="020B0502040204020203" pitchFamily="34" charset="0"/>
              </a:rPr>
              <a:t>Power Virtual Agents</a:t>
            </a:r>
          </a:p>
        </p:txBody>
      </p:sp>
      <p:grpSp>
        <p:nvGrpSpPr>
          <p:cNvPr id="22" name="Group 21">
            <a:extLst>
              <a:ext uri="{FF2B5EF4-FFF2-40B4-BE49-F238E27FC236}">
                <a16:creationId xmlns:a16="http://schemas.microsoft.com/office/drawing/2014/main" id="{2B8099AB-890B-4C57-89B5-02C5CBB4DBBC}"/>
              </a:ext>
            </a:extLst>
          </p:cNvPr>
          <p:cNvGrpSpPr/>
          <p:nvPr/>
        </p:nvGrpSpPr>
        <p:grpSpPr>
          <a:xfrm>
            <a:off x="1919920" y="3437634"/>
            <a:ext cx="6281434" cy="971863"/>
            <a:chOff x="3077847" y="3479893"/>
            <a:chExt cx="6281434" cy="971863"/>
          </a:xfrm>
        </p:grpSpPr>
        <p:grpSp>
          <p:nvGrpSpPr>
            <p:cNvPr id="23" name="Group 22">
              <a:extLst>
                <a:ext uri="{FF2B5EF4-FFF2-40B4-BE49-F238E27FC236}">
                  <a16:creationId xmlns:a16="http://schemas.microsoft.com/office/drawing/2014/main" id="{5FF00FC8-B7A1-4015-BFC5-B666A2BB86FD}"/>
                </a:ext>
              </a:extLst>
            </p:cNvPr>
            <p:cNvGrpSpPr/>
            <p:nvPr/>
          </p:nvGrpSpPr>
          <p:grpSpPr>
            <a:xfrm>
              <a:off x="3077847" y="3479893"/>
              <a:ext cx="6281434" cy="971863"/>
              <a:chOff x="2977168" y="3430209"/>
              <a:chExt cx="6141647" cy="971863"/>
            </a:xfrm>
          </p:grpSpPr>
          <p:sp>
            <p:nvSpPr>
              <p:cNvPr id="28" name="Rectangle 27">
                <a:extLst>
                  <a:ext uri="{FF2B5EF4-FFF2-40B4-BE49-F238E27FC236}">
                    <a16:creationId xmlns:a16="http://schemas.microsoft.com/office/drawing/2014/main" id="{3623DA50-4D41-4641-993F-A29FACEB7814}"/>
                  </a:ext>
                </a:extLst>
              </p:cNvPr>
              <p:cNvSpPr/>
              <p:nvPr/>
            </p:nvSpPr>
            <p:spPr bwMode="auto">
              <a:xfrm>
                <a:off x="3797270" y="4069673"/>
                <a:ext cx="910619"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API</a:t>
                </a:r>
                <a:br>
                  <a:rPr kumimoji="0" lang="en-US" sz="1200" b="0" i="0" u="none" strike="noStrike" kern="0" cap="none" spc="0" normalizeH="0" baseline="0" noProof="0">
                    <a:ln>
                      <a:noFill/>
                    </a:ln>
                    <a:effectLst/>
                    <a:uLnTx/>
                    <a:uFillTx/>
                    <a:latin typeface="Segoe UI Semibold"/>
                    <a:ea typeface="+mn-ea"/>
                    <a:cs typeface="Segoe UI" pitchFamily="34" charset="0"/>
                  </a:rPr>
                </a:br>
                <a:r>
                  <a:rPr kumimoji="0" lang="en-US" sz="1200" b="0" i="0" u="none" strike="noStrike" kern="0" cap="none" spc="0" normalizeH="0" baseline="0" noProof="0">
                    <a:ln>
                      <a:noFill/>
                    </a:ln>
                    <a:effectLst/>
                    <a:uLnTx/>
                    <a:uFillTx/>
                    <a:latin typeface="Segoe UI Semibold"/>
                    <a:ea typeface="+mn-ea"/>
                    <a:cs typeface="Segoe UI" pitchFamily="34" charset="0"/>
                  </a:rPr>
                  <a:t>Management</a:t>
                </a:r>
              </a:p>
            </p:txBody>
          </p:sp>
          <p:sp>
            <p:nvSpPr>
              <p:cNvPr id="29" name="Rectangle 28">
                <a:extLst>
                  <a:ext uri="{FF2B5EF4-FFF2-40B4-BE49-F238E27FC236}">
                    <a16:creationId xmlns:a16="http://schemas.microsoft.com/office/drawing/2014/main" id="{6EFB0472-D4AA-4783-9CD8-7ED8BD63503D}"/>
                  </a:ext>
                </a:extLst>
              </p:cNvPr>
              <p:cNvSpPr/>
              <p:nvPr/>
            </p:nvSpPr>
            <p:spPr bwMode="auto">
              <a:xfrm>
                <a:off x="4871623" y="4069673"/>
                <a:ext cx="656712"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Azure</a:t>
                </a:r>
                <a:br>
                  <a:rPr kumimoji="0" lang="en-US" sz="1200" b="0" i="0" u="none" strike="noStrike" kern="0" cap="none" spc="0" normalizeH="0" baseline="0" noProof="0">
                    <a:ln>
                      <a:noFill/>
                    </a:ln>
                    <a:effectLst/>
                    <a:uLnTx/>
                    <a:uFillTx/>
                    <a:latin typeface="Segoe UI Semibold"/>
                    <a:ea typeface="+mn-ea"/>
                    <a:cs typeface="Segoe UI" pitchFamily="34" charset="0"/>
                  </a:rPr>
                </a:br>
                <a:r>
                  <a:rPr kumimoji="0" lang="en-US" sz="1200" b="0" i="0" u="none" strike="noStrike" kern="0" cap="none" spc="0" normalizeH="0" baseline="0" noProof="0">
                    <a:ln>
                      <a:noFill/>
                    </a:ln>
                    <a:effectLst/>
                    <a:uLnTx/>
                    <a:uFillTx/>
                    <a:latin typeface="Segoe UI Semibold"/>
                    <a:ea typeface="+mn-ea"/>
                    <a:cs typeface="Segoe UI" pitchFamily="34" charset="0"/>
                  </a:rPr>
                  <a:t>Functions</a:t>
                </a:r>
              </a:p>
            </p:txBody>
          </p:sp>
          <p:sp>
            <p:nvSpPr>
              <p:cNvPr id="30" name="Rectangle 29">
                <a:extLst>
                  <a:ext uri="{FF2B5EF4-FFF2-40B4-BE49-F238E27FC236}">
                    <a16:creationId xmlns:a16="http://schemas.microsoft.com/office/drawing/2014/main" id="{FB3BE86B-1DCF-40B8-AD3C-085AAE40F6D0}"/>
                  </a:ext>
                </a:extLst>
              </p:cNvPr>
              <p:cNvSpPr/>
              <p:nvPr/>
            </p:nvSpPr>
            <p:spPr bwMode="auto">
              <a:xfrm>
                <a:off x="5627514" y="4066378"/>
                <a:ext cx="948720"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Kubernetes Service</a:t>
                </a:r>
              </a:p>
            </p:txBody>
          </p:sp>
          <p:sp>
            <p:nvSpPr>
              <p:cNvPr id="31" name="Rectangle 30">
                <a:extLst>
                  <a:ext uri="{FF2B5EF4-FFF2-40B4-BE49-F238E27FC236}">
                    <a16:creationId xmlns:a16="http://schemas.microsoft.com/office/drawing/2014/main" id="{2DBAD1EB-1AC5-4C79-AC25-21DBA793AA2E}"/>
                  </a:ext>
                </a:extLst>
              </p:cNvPr>
              <p:cNvSpPr/>
              <p:nvPr/>
            </p:nvSpPr>
            <p:spPr bwMode="auto">
              <a:xfrm>
                <a:off x="7585221" y="4069673"/>
                <a:ext cx="65081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Cognitive</a:t>
                </a:r>
                <a:br>
                  <a:rPr kumimoji="0" lang="en-US" sz="1200" b="0" i="0" u="none" strike="noStrike" kern="0" cap="none" spc="0" normalizeH="0" baseline="0" noProof="0">
                    <a:ln>
                      <a:noFill/>
                    </a:ln>
                    <a:effectLst/>
                    <a:uLnTx/>
                    <a:uFillTx/>
                    <a:latin typeface="Segoe UI Semibold"/>
                    <a:ea typeface="+mn-ea"/>
                    <a:cs typeface="Segoe UI" pitchFamily="34" charset="0"/>
                  </a:rPr>
                </a:br>
                <a:r>
                  <a:rPr kumimoji="0" lang="en-US" sz="1200" b="0" i="0" u="none" strike="noStrike" kern="0" cap="none" spc="0" normalizeH="0" baseline="0" noProof="0">
                    <a:ln>
                      <a:noFill/>
                    </a:ln>
                    <a:effectLst/>
                    <a:uLnTx/>
                    <a:uFillTx/>
                    <a:latin typeface="Segoe UI Semibold"/>
                    <a:ea typeface="+mn-ea"/>
                    <a:cs typeface="Segoe UI" pitchFamily="34" charset="0"/>
                  </a:rPr>
                  <a:t>Services</a:t>
                </a:r>
              </a:p>
            </p:txBody>
          </p:sp>
          <p:sp>
            <p:nvSpPr>
              <p:cNvPr id="32" name="AutoShape 3">
                <a:extLst>
                  <a:ext uri="{FF2B5EF4-FFF2-40B4-BE49-F238E27FC236}">
                    <a16:creationId xmlns:a16="http://schemas.microsoft.com/office/drawing/2014/main" id="{BAD00ABB-7BFF-4B2B-A917-7597EE2FB9A1}"/>
                  </a:ext>
                </a:extLst>
              </p:cNvPr>
              <p:cNvSpPr>
                <a:spLocks noChangeAspect="1" noChangeArrowheads="1" noTextEdit="1"/>
              </p:cNvSpPr>
              <p:nvPr/>
            </p:nvSpPr>
            <p:spPr bwMode="auto">
              <a:xfrm>
                <a:off x="5004201" y="3458351"/>
                <a:ext cx="389186" cy="3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bold"/>
                </a:endParaRPr>
              </a:p>
            </p:txBody>
          </p:sp>
          <p:pic>
            <p:nvPicPr>
              <p:cNvPr id="33" name="Graphic 32">
                <a:extLst>
                  <a:ext uri="{FF2B5EF4-FFF2-40B4-BE49-F238E27FC236}">
                    <a16:creationId xmlns:a16="http://schemas.microsoft.com/office/drawing/2014/main" id="{B2F9A090-085D-4504-BE49-256560E63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7120" y="3432994"/>
                <a:ext cx="515792" cy="515792"/>
              </a:xfrm>
              <a:prstGeom prst="rect">
                <a:avLst/>
              </a:prstGeom>
            </p:spPr>
          </p:pic>
          <p:sp>
            <p:nvSpPr>
              <p:cNvPr id="34" name="Rectangle 33">
                <a:extLst>
                  <a:ext uri="{FF2B5EF4-FFF2-40B4-BE49-F238E27FC236}">
                    <a16:creationId xmlns:a16="http://schemas.microsoft.com/office/drawing/2014/main" id="{315E9352-D009-420B-9E50-3BEC7EBE4B8C}"/>
                  </a:ext>
                </a:extLst>
              </p:cNvPr>
              <p:cNvSpPr/>
              <p:nvPr/>
            </p:nvSpPr>
            <p:spPr bwMode="auto">
              <a:xfrm>
                <a:off x="6791323" y="4069673"/>
                <a:ext cx="404372"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Logic </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Apps</a:t>
                </a:r>
              </a:p>
            </p:txBody>
          </p:sp>
          <p:pic>
            <p:nvPicPr>
              <p:cNvPr id="35" name="Graphic 34">
                <a:extLst>
                  <a:ext uri="{FF2B5EF4-FFF2-40B4-BE49-F238E27FC236}">
                    <a16:creationId xmlns:a16="http://schemas.microsoft.com/office/drawing/2014/main" id="{FA0CE9B7-A8A8-459C-A8C8-2D453B00CD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1944" y="3482725"/>
                <a:ext cx="448457" cy="448457"/>
              </a:xfrm>
              <a:prstGeom prst="rect">
                <a:avLst/>
              </a:prstGeom>
            </p:spPr>
          </p:pic>
          <p:sp>
            <p:nvSpPr>
              <p:cNvPr id="36" name="Rectangle 35">
                <a:extLst>
                  <a:ext uri="{FF2B5EF4-FFF2-40B4-BE49-F238E27FC236}">
                    <a16:creationId xmlns:a16="http://schemas.microsoft.com/office/drawing/2014/main" id="{DA9268F5-CE32-4F94-9EC5-538CDF1E1B39}"/>
                  </a:ext>
                </a:extLst>
              </p:cNvPr>
              <p:cNvSpPr/>
              <p:nvPr/>
            </p:nvSpPr>
            <p:spPr bwMode="auto">
              <a:xfrm>
                <a:off x="8564230" y="4069673"/>
                <a:ext cx="55458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Bot </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Services</a:t>
                </a:r>
              </a:p>
            </p:txBody>
          </p:sp>
          <p:pic>
            <p:nvPicPr>
              <p:cNvPr id="37" name="Graphic 36">
                <a:extLst>
                  <a:ext uri="{FF2B5EF4-FFF2-40B4-BE49-F238E27FC236}">
                    <a16:creationId xmlns:a16="http://schemas.microsoft.com/office/drawing/2014/main" id="{051572AB-937D-43C8-8298-74D2BC473A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41418" y="3430209"/>
                <a:ext cx="492357" cy="492356"/>
              </a:xfrm>
              <a:prstGeom prst="rect">
                <a:avLst/>
              </a:prstGeom>
            </p:spPr>
          </p:pic>
          <p:sp>
            <p:nvSpPr>
              <p:cNvPr id="38" name="Rectangle 37">
                <a:extLst>
                  <a:ext uri="{FF2B5EF4-FFF2-40B4-BE49-F238E27FC236}">
                    <a16:creationId xmlns:a16="http://schemas.microsoft.com/office/drawing/2014/main" id="{5C915792-D88A-4703-ABCA-20BDC148ACAE}"/>
                  </a:ext>
                </a:extLst>
              </p:cNvPr>
              <p:cNvSpPr/>
              <p:nvPr/>
            </p:nvSpPr>
            <p:spPr bwMode="auto">
              <a:xfrm>
                <a:off x="2977168" y="4069673"/>
                <a:ext cx="55458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Analysis</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Services</a:t>
                </a:r>
              </a:p>
            </p:txBody>
          </p:sp>
        </p:grpSp>
        <p:pic>
          <p:nvPicPr>
            <p:cNvPr id="24" name="Graphic 23">
              <a:extLst>
                <a:ext uri="{FF2B5EF4-FFF2-40B4-BE49-F238E27FC236}">
                  <a16:creationId xmlns:a16="http://schemas.microsoft.com/office/drawing/2014/main" id="{1C6F0343-A06A-47C3-B20A-5A30ACF55F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8689" y="3515183"/>
              <a:ext cx="447601" cy="447601"/>
            </a:xfrm>
            <a:prstGeom prst="rect">
              <a:avLst/>
            </a:prstGeom>
          </p:spPr>
        </p:pic>
        <p:pic>
          <p:nvPicPr>
            <p:cNvPr id="25" name="Graphic 24">
              <a:extLst>
                <a:ext uri="{FF2B5EF4-FFF2-40B4-BE49-F238E27FC236}">
                  <a16:creationId xmlns:a16="http://schemas.microsoft.com/office/drawing/2014/main" id="{CC1634BD-8F83-4ACD-B646-2FD9F5CE23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60704" y="3530092"/>
              <a:ext cx="398044" cy="398044"/>
            </a:xfrm>
            <a:prstGeom prst="rect">
              <a:avLst/>
            </a:prstGeom>
          </p:spPr>
        </p:pic>
        <p:pic>
          <p:nvPicPr>
            <p:cNvPr id="26" name="Graphic 25">
              <a:extLst>
                <a:ext uri="{FF2B5EF4-FFF2-40B4-BE49-F238E27FC236}">
                  <a16:creationId xmlns:a16="http://schemas.microsoft.com/office/drawing/2014/main" id="{5B54F58F-F613-423B-AC97-D7D3517E3C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56221" y="3528203"/>
              <a:ext cx="384441" cy="384441"/>
            </a:xfrm>
            <a:prstGeom prst="rect">
              <a:avLst/>
            </a:prstGeom>
          </p:spPr>
        </p:pic>
        <p:pic>
          <p:nvPicPr>
            <p:cNvPr id="27" name="Graphic 26">
              <a:extLst>
                <a:ext uri="{FF2B5EF4-FFF2-40B4-BE49-F238E27FC236}">
                  <a16:creationId xmlns:a16="http://schemas.microsoft.com/office/drawing/2014/main" id="{76279AF2-73A1-45C0-998C-7295B6700C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86659" y="3503288"/>
              <a:ext cx="459496" cy="459496"/>
            </a:xfrm>
            <a:prstGeom prst="rect">
              <a:avLst/>
            </a:prstGeom>
          </p:spPr>
        </p:pic>
      </p:grpSp>
      <p:sp>
        <p:nvSpPr>
          <p:cNvPr id="39" name="Rectangle 38">
            <a:extLst>
              <a:ext uri="{FF2B5EF4-FFF2-40B4-BE49-F238E27FC236}">
                <a16:creationId xmlns:a16="http://schemas.microsoft.com/office/drawing/2014/main" id="{19709E17-AE05-4D23-AAA3-15D1128B61EA}"/>
              </a:ext>
            </a:extLst>
          </p:cNvPr>
          <p:cNvSpPr/>
          <p:nvPr/>
        </p:nvSpPr>
        <p:spPr bwMode="auto">
          <a:xfrm>
            <a:off x="7383628" y="5492006"/>
            <a:ext cx="791883"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Cosmos DB</a:t>
            </a:r>
          </a:p>
        </p:txBody>
      </p:sp>
      <p:sp>
        <p:nvSpPr>
          <p:cNvPr id="40" name="Rectangle 39">
            <a:extLst>
              <a:ext uri="{FF2B5EF4-FFF2-40B4-BE49-F238E27FC236}">
                <a16:creationId xmlns:a16="http://schemas.microsoft.com/office/drawing/2014/main" id="{4F274F59-6520-4C2A-8CF4-0EA49F4E8905}"/>
              </a:ext>
            </a:extLst>
          </p:cNvPr>
          <p:cNvSpPr/>
          <p:nvPr/>
        </p:nvSpPr>
        <p:spPr bwMode="auto">
          <a:xfrm>
            <a:off x="5614630" y="5492006"/>
            <a:ext cx="1257823"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pitchFamily="34" charset="0"/>
              </a:rPr>
              <a:t>Azure Synapse Analytics</a:t>
            </a:r>
          </a:p>
        </p:txBody>
      </p:sp>
      <p:sp>
        <p:nvSpPr>
          <p:cNvPr id="41" name="Rectangle 40">
            <a:extLst>
              <a:ext uri="{FF2B5EF4-FFF2-40B4-BE49-F238E27FC236}">
                <a16:creationId xmlns:a16="http://schemas.microsoft.com/office/drawing/2014/main" id="{BF4D6954-EEEB-49FE-9F48-AEB3DCC78C7E}"/>
              </a:ext>
            </a:extLst>
          </p:cNvPr>
          <p:cNvSpPr/>
          <p:nvPr/>
        </p:nvSpPr>
        <p:spPr bwMode="auto">
          <a:xfrm>
            <a:off x="2843482" y="5492006"/>
            <a:ext cx="7107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t>Microsoft </a:t>
            </a:r>
          </a:p>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egoe UI" pitchFamily="34" charset="0"/>
                <a:cs typeface="Segoe UI Semibold" panose="020B0702040204020203" pitchFamily="34" charset="0"/>
              </a:rPr>
              <a:t>Graph</a:t>
            </a:r>
          </a:p>
        </p:txBody>
      </p:sp>
      <p:pic>
        <p:nvPicPr>
          <p:cNvPr id="42" name="Picture 41" descr="A picture containing building, window, table, cage&#10;&#10;Description automatically generated">
            <a:extLst>
              <a:ext uri="{FF2B5EF4-FFF2-40B4-BE49-F238E27FC236}">
                <a16:creationId xmlns:a16="http://schemas.microsoft.com/office/drawing/2014/main" id="{23CF3A0E-ECEE-404B-A74C-5BDB2E72B1B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85712" y="4933023"/>
            <a:ext cx="422226" cy="369448"/>
          </a:xfrm>
          <a:prstGeom prst="rect">
            <a:avLst/>
          </a:prstGeom>
        </p:spPr>
      </p:pic>
      <p:pic>
        <p:nvPicPr>
          <p:cNvPr id="43" name="Graphic 42">
            <a:extLst>
              <a:ext uri="{FF2B5EF4-FFF2-40B4-BE49-F238E27FC236}">
                <a16:creationId xmlns:a16="http://schemas.microsoft.com/office/drawing/2014/main" id="{05F6B58D-9825-4DC1-9150-5D8288ED14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62191" y="4933984"/>
            <a:ext cx="456991" cy="456991"/>
          </a:xfrm>
          <a:prstGeom prst="rect">
            <a:avLst/>
          </a:prstGeom>
        </p:spPr>
      </p:pic>
      <p:pic>
        <p:nvPicPr>
          <p:cNvPr id="44" name="Graphic 43">
            <a:extLst>
              <a:ext uri="{FF2B5EF4-FFF2-40B4-BE49-F238E27FC236}">
                <a16:creationId xmlns:a16="http://schemas.microsoft.com/office/drawing/2014/main" id="{4A467F36-6DE8-4978-BAEA-14F36B432E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85196" y="4847298"/>
            <a:ext cx="530110" cy="530110"/>
          </a:xfrm>
          <a:prstGeom prst="rect">
            <a:avLst/>
          </a:prstGeom>
        </p:spPr>
      </p:pic>
      <p:sp>
        <p:nvSpPr>
          <p:cNvPr id="45" name="Rectangle 1231">
            <a:extLst>
              <a:ext uri="{FF2B5EF4-FFF2-40B4-BE49-F238E27FC236}">
                <a16:creationId xmlns:a16="http://schemas.microsoft.com/office/drawing/2014/main" id="{3BD0AC1A-A477-4FA2-B5A8-7770875369D0}"/>
              </a:ext>
            </a:extLst>
          </p:cNvPr>
          <p:cNvSpPr/>
          <p:nvPr/>
        </p:nvSpPr>
        <p:spPr>
          <a:xfrm>
            <a:off x="7135817" y="2694448"/>
            <a:ext cx="1117396" cy="242687"/>
          </a:xfrm>
          <a:prstGeom prst="rect">
            <a:avLst/>
          </a:prstGeom>
        </p:spPr>
        <p:txBody>
          <a:bodyPr wrap="square" lIns="0" tIns="0" rIns="0" bIns="0">
            <a:noAutofit/>
          </a:bodyPr>
          <a:lstStyle/>
          <a:p>
            <a:pPr algn="ctr" defTabSz="861251">
              <a:defRPr/>
            </a:pPr>
            <a:r>
              <a:rPr lang="en-US" sz="1200" b="1">
                <a:latin typeface="Segoe UI Semibold" panose="020B0502040204020203" pitchFamily="34" charset="0"/>
                <a:cs typeface="Segoe UI Semibold" panose="020B0502040204020203" pitchFamily="34" charset="0"/>
              </a:rPr>
              <a:t>Power BI</a:t>
            </a:r>
          </a:p>
        </p:txBody>
      </p:sp>
      <p:cxnSp>
        <p:nvCxnSpPr>
          <p:cNvPr id="46" name="Straight Connector 45">
            <a:extLst>
              <a:ext uri="{FF2B5EF4-FFF2-40B4-BE49-F238E27FC236}">
                <a16:creationId xmlns:a16="http://schemas.microsoft.com/office/drawing/2014/main" id="{3046E358-BEB5-47BB-9A99-AF3BEC44DC3A}"/>
              </a:ext>
            </a:extLst>
          </p:cNvPr>
          <p:cNvCxnSpPr>
            <a:cxnSpLocks/>
          </p:cNvCxnSpPr>
          <p:nvPr/>
        </p:nvCxnSpPr>
        <p:spPr>
          <a:xfrm>
            <a:off x="10007248" y="3145348"/>
            <a:ext cx="1600617" cy="0"/>
          </a:xfrm>
          <a:prstGeom prst="line">
            <a:avLst/>
          </a:prstGeom>
          <a:noFill/>
          <a:ln w="6350" cap="flat" cmpd="sng" algn="ctr">
            <a:solidFill>
              <a:srgbClr val="FFFFFF">
                <a:lumMod val="75000"/>
              </a:srgbClr>
            </a:solidFill>
            <a:prstDash val="solid"/>
            <a:headEnd type="none" w="lg" len="med"/>
            <a:tailEnd type="none" w="lg" len="med"/>
          </a:ln>
          <a:effectLst/>
        </p:spPr>
      </p:cxnSp>
      <p:pic>
        <p:nvPicPr>
          <p:cNvPr id="51" name="Picture 2">
            <a:extLst>
              <a:ext uri="{FF2B5EF4-FFF2-40B4-BE49-F238E27FC236}">
                <a16:creationId xmlns:a16="http://schemas.microsoft.com/office/drawing/2014/main" id="{783DC7CE-CC28-43C0-8AEF-87ABF8FF214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3024" y="1913176"/>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E90A7ABA-E2D2-415D-A6AC-3AA7D16EC40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89205" y="1958536"/>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a:extLst>
              <a:ext uri="{FF2B5EF4-FFF2-40B4-BE49-F238E27FC236}">
                <a16:creationId xmlns:a16="http://schemas.microsoft.com/office/drawing/2014/main" id="{C621FF8F-7C6D-4E26-8FA7-55ED0982C7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74262" y="1935856"/>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a:extLst>
              <a:ext uri="{FF2B5EF4-FFF2-40B4-BE49-F238E27FC236}">
                <a16:creationId xmlns:a16="http://schemas.microsoft.com/office/drawing/2014/main" id="{A4F5B644-5A45-46E2-90FA-170379F69CF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69701" y="1981217"/>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55" name="Graphic 54">
            <a:extLst>
              <a:ext uri="{FF2B5EF4-FFF2-40B4-BE49-F238E27FC236}">
                <a16:creationId xmlns:a16="http://schemas.microsoft.com/office/drawing/2014/main" id="{C2EB55C4-AA7C-48D9-998C-D0C8A20A16A4}"/>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398334" y="4969647"/>
            <a:ext cx="365297" cy="365295"/>
          </a:xfrm>
          <a:prstGeom prst="rect">
            <a:avLst/>
          </a:prstGeom>
        </p:spPr>
      </p:pic>
      <p:sp>
        <p:nvSpPr>
          <p:cNvPr id="56" name="TextBox 55">
            <a:extLst>
              <a:ext uri="{FF2B5EF4-FFF2-40B4-BE49-F238E27FC236}">
                <a16:creationId xmlns:a16="http://schemas.microsoft.com/office/drawing/2014/main" id="{41D79107-460E-4C09-A626-CD874D950559}"/>
              </a:ext>
            </a:extLst>
          </p:cNvPr>
          <p:cNvSpPr txBox="1"/>
          <p:nvPr/>
        </p:nvSpPr>
        <p:spPr>
          <a:xfrm>
            <a:off x="3837214" y="5375565"/>
            <a:ext cx="1494391"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kern="0">
                <a:latin typeface="Segoe UI Semibold"/>
                <a:cs typeface="Segoe UI Semibold" panose="020B0702040204020203" pitchFamily="34" charset="0"/>
              </a:rPr>
              <a:t>Dataverse</a:t>
            </a:r>
          </a:p>
        </p:txBody>
      </p:sp>
      <p:sp>
        <p:nvSpPr>
          <p:cNvPr id="47" name="Title 46">
            <a:extLst>
              <a:ext uri="{FF2B5EF4-FFF2-40B4-BE49-F238E27FC236}">
                <a16:creationId xmlns:a16="http://schemas.microsoft.com/office/drawing/2014/main" id="{A48FF32D-85D5-5E11-DF7B-04949A5BDCEA}"/>
              </a:ext>
            </a:extLst>
          </p:cNvPr>
          <p:cNvSpPr>
            <a:spLocks noGrp="1"/>
          </p:cNvSpPr>
          <p:nvPr>
            <p:ph type="title"/>
          </p:nvPr>
        </p:nvSpPr>
        <p:spPr>
          <a:xfrm>
            <a:off x="588263" y="457200"/>
            <a:ext cx="11018520" cy="830997"/>
          </a:xfrm>
        </p:spPr>
        <p:txBody>
          <a:bodyPr/>
          <a:lstStyle/>
          <a:p>
            <a:r>
              <a:rPr kumimoji="0" lang="en-US" sz="3600" b="0" i="0" u="none" strike="noStrike" kern="1200" cap="none" spc="-50" normalizeH="0" baseline="0" noProof="0">
                <a:ln w="3175">
                  <a:noFill/>
                </a:ln>
                <a:effectLst/>
                <a:uLnTx/>
                <a:uFillTx/>
                <a:latin typeface="Segoe UI Semibold"/>
                <a:ea typeface="+mn-ea"/>
                <a:cs typeface="Segoe UI" pitchFamily="34" charset="0"/>
              </a:rPr>
              <a:t>Add even more power to the Power Platform</a:t>
            </a:r>
            <a:br>
              <a:rPr kumimoji="0" lang="en-US" sz="3600" b="0" i="0" u="none" strike="noStrike" kern="1200" cap="none" spc="-50" normalizeH="0" baseline="0" noProof="0">
                <a:ln w="3175">
                  <a:noFill/>
                </a:ln>
                <a:effectLst/>
                <a:uLnTx/>
                <a:uFillTx/>
                <a:latin typeface="Segoe UI Semibold"/>
                <a:ea typeface="+mn-ea"/>
                <a:cs typeface="Segoe UI" pitchFamily="34" charset="0"/>
              </a:rPr>
            </a:br>
            <a:r>
              <a:rPr kumimoji="0" lang="en-US" sz="1800" b="0" i="0" u="none" strike="noStrike" kern="0" cap="none" spc="0" normalizeH="0" baseline="0" noProof="0">
                <a:ln>
                  <a:noFill/>
                </a:ln>
                <a:effectLst/>
                <a:uLnTx/>
                <a:uFillTx/>
                <a:latin typeface="Segoe UI Semibold"/>
              </a:rPr>
              <a:t>Azure+ Power Platform = No Limits</a:t>
            </a:r>
            <a:endParaRPr lang="en-US" sz="1800"/>
          </a:p>
        </p:txBody>
      </p:sp>
    </p:spTree>
    <p:extLst>
      <p:ext uri="{BB962C8B-B14F-4D97-AF65-F5344CB8AC3E}">
        <p14:creationId xmlns:p14="http://schemas.microsoft.com/office/powerpoint/2010/main" val="333343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FFED-67E0-4BCE-9260-E812B86CC707}"/>
              </a:ext>
            </a:extLst>
          </p:cNvPr>
          <p:cNvSpPr>
            <a:spLocks noGrp="1"/>
          </p:cNvSpPr>
          <p:nvPr>
            <p:ph type="title"/>
          </p:nvPr>
        </p:nvSpPr>
        <p:spPr/>
        <p:txBody>
          <a:bodyPr/>
          <a:lstStyle/>
          <a:p>
            <a:r>
              <a:rPr lang="en-US"/>
              <a:t>Azure + Power Apps = Rapid Application Development</a:t>
            </a:r>
          </a:p>
        </p:txBody>
      </p:sp>
      <p:sp>
        <p:nvSpPr>
          <p:cNvPr id="95" name="Rectangle 22">
            <a:extLst>
              <a:ext uri="{FF2B5EF4-FFF2-40B4-BE49-F238E27FC236}">
                <a16:creationId xmlns:a16="http://schemas.microsoft.com/office/drawing/2014/main" id="{3D1B71B2-BB91-4021-A512-D704647E6482}"/>
              </a:ext>
              <a:ext uri="{C183D7F6-B498-43B3-948B-1728B52AA6E4}">
                <adec:decorative xmlns:adec="http://schemas.microsoft.com/office/drawing/2017/decorative" val="1"/>
              </a:ext>
            </a:extLst>
          </p:cNvPr>
          <p:cNvSpPr/>
          <p:nvPr/>
        </p:nvSpPr>
        <p:spPr bwMode="auto">
          <a:xfrm rot="5400000">
            <a:off x="1937043" y="2147159"/>
            <a:ext cx="4681329" cy="3400968"/>
          </a:xfrm>
          <a:custGeom>
            <a:avLst/>
            <a:gdLst>
              <a:gd name="connsiteX0" fmla="*/ 0 w 4960620"/>
              <a:gd name="connsiteY0" fmla="*/ 0 h 3809751"/>
              <a:gd name="connsiteX1" fmla="*/ 4960620 w 4960620"/>
              <a:gd name="connsiteY1" fmla="*/ 0 h 3809751"/>
              <a:gd name="connsiteX2" fmla="*/ 4960620 w 4960620"/>
              <a:gd name="connsiteY2" fmla="*/ 3809751 h 3809751"/>
              <a:gd name="connsiteX3" fmla="*/ 0 w 4960620"/>
              <a:gd name="connsiteY3" fmla="*/ 3809751 h 3809751"/>
              <a:gd name="connsiteX4" fmla="*/ 0 w 4960620"/>
              <a:gd name="connsiteY4" fmla="*/ 0 h 3809751"/>
              <a:gd name="connsiteX0" fmla="*/ 1958340 w 4960620"/>
              <a:gd name="connsiteY0" fmla="*/ 114300 h 3809751"/>
              <a:gd name="connsiteX1" fmla="*/ 4960620 w 4960620"/>
              <a:gd name="connsiteY1" fmla="*/ 0 h 3809751"/>
              <a:gd name="connsiteX2" fmla="*/ 4960620 w 4960620"/>
              <a:gd name="connsiteY2" fmla="*/ 3809751 h 3809751"/>
              <a:gd name="connsiteX3" fmla="*/ 0 w 4960620"/>
              <a:gd name="connsiteY3" fmla="*/ 3809751 h 3809751"/>
              <a:gd name="connsiteX4" fmla="*/ 1958340 w 4960620"/>
              <a:gd name="connsiteY4" fmla="*/ 114300 h 38097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2948770 w 4960620"/>
              <a:gd name="connsiteY1" fmla="*/ 25337 h 3695451"/>
              <a:gd name="connsiteX2" fmla="*/ 4960620 w 4960620"/>
              <a:gd name="connsiteY2" fmla="*/ 3695451 h 3695451"/>
              <a:gd name="connsiteX3" fmla="*/ 0 w 4960620"/>
              <a:gd name="connsiteY3" fmla="*/ 3695451 h 3695451"/>
              <a:gd name="connsiteX4" fmla="*/ 1958340 w 4960620"/>
              <a:gd name="connsiteY4" fmla="*/ 0 h 3695451"/>
              <a:gd name="connsiteX0" fmla="*/ 2012678 w 4960620"/>
              <a:gd name="connsiteY0" fmla="*/ 0 h 3675255"/>
              <a:gd name="connsiteX1" fmla="*/ 2948770 w 4960620"/>
              <a:gd name="connsiteY1" fmla="*/ 5141 h 3675255"/>
              <a:gd name="connsiteX2" fmla="*/ 4960620 w 4960620"/>
              <a:gd name="connsiteY2" fmla="*/ 3675255 h 3675255"/>
              <a:gd name="connsiteX3" fmla="*/ 0 w 4960620"/>
              <a:gd name="connsiteY3" fmla="*/ 3675255 h 3675255"/>
              <a:gd name="connsiteX4" fmla="*/ 2012678 w 4960620"/>
              <a:gd name="connsiteY4" fmla="*/ 0 h 367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20" h="3675255">
                <a:moveTo>
                  <a:pt x="2012678" y="0"/>
                </a:moveTo>
                <a:lnTo>
                  <a:pt x="2948770" y="5141"/>
                </a:lnTo>
                <a:cubicBezTo>
                  <a:pt x="3187530" y="2039598"/>
                  <a:pt x="4371340" y="3141938"/>
                  <a:pt x="4960620" y="3675255"/>
                </a:cubicBezTo>
                <a:lnTo>
                  <a:pt x="0" y="3675255"/>
                </a:lnTo>
                <a:cubicBezTo>
                  <a:pt x="698500" y="3007318"/>
                  <a:pt x="1847578" y="1932857"/>
                  <a:pt x="2012678" y="0"/>
                </a:cubicBezTo>
                <a:close/>
              </a:path>
            </a:pathLst>
          </a:custGeom>
          <a:gradFill>
            <a:gsLst>
              <a:gs pos="0">
                <a:schemeClr val="tx1">
                  <a:alpha val="0"/>
                </a:schemeClr>
              </a:gs>
              <a:gs pos="91000">
                <a:schemeClr val="bg1">
                  <a:alpha val="58000"/>
                </a:schemeClr>
              </a:gs>
            </a:gsLst>
            <a:lin ang="5400000" scaled="0"/>
          </a:gradFill>
          <a:ln>
            <a:noFill/>
            <a:headEnd type="none" w="med" len="med"/>
            <a:tailEnd type="none" w="med" len="med"/>
          </a:ln>
          <a:effectLst>
            <a:outerShdw blurRad="127000" dist="101600" algn="tl" rotWithShape="0">
              <a:prstClr val="black">
                <a:alpha val="5000"/>
              </a:prstClr>
            </a:outerShdw>
          </a:effectLst>
        </p:spPr>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895085" fontAlgn="base">
              <a:lnSpc>
                <a:spcPct val="90000"/>
              </a:lnSpc>
              <a:spcBef>
                <a:spcPct val="0"/>
              </a:spcBef>
              <a:spcAft>
                <a:spcPct val="0"/>
              </a:spcAft>
              <a:defRPr/>
            </a:pPr>
            <a:endParaRPr lang="en-US" sz="1372" b="1" spc="20">
              <a:solidFill>
                <a:srgbClr val="FFB900">
                  <a:lumMod val="50000"/>
                </a:srgbClr>
              </a:solidFill>
              <a:latin typeface="Segoe UI Semibold" charset="0"/>
              <a:cs typeface="Segoe UI Semibold" charset="0"/>
            </a:endParaRPr>
          </a:p>
        </p:txBody>
      </p:sp>
      <p:sp>
        <p:nvSpPr>
          <p:cNvPr id="96" name="Rectangle 22">
            <a:extLst>
              <a:ext uri="{FF2B5EF4-FFF2-40B4-BE49-F238E27FC236}">
                <a16:creationId xmlns:a16="http://schemas.microsoft.com/office/drawing/2014/main" id="{C263A19F-74FF-46C9-ACF1-BCEA231B9488}"/>
              </a:ext>
              <a:ext uri="{C183D7F6-B498-43B3-948B-1728B52AA6E4}">
                <adec:decorative xmlns:adec="http://schemas.microsoft.com/office/drawing/2017/decorative" val="1"/>
              </a:ext>
            </a:extLst>
          </p:cNvPr>
          <p:cNvSpPr/>
          <p:nvPr/>
        </p:nvSpPr>
        <p:spPr bwMode="auto">
          <a:xfrm rot="16200000" flipH="1">
            <a:off x="5333963" y="2147160"/>
            <a:ext cx="4681328" cy="3400968"/>
          </a:xfrm>
          <a:custGeom>
            <a:avLst/>
            <a:gdLst>
              <a:gd name="connsiteX0" fmla="*/ 0 w 4960620"/>
              <a:gd name="connsiteY0" fmla="*/ 0 h 3809751"/>
              <a:gd name="connsiteX1" fmla="*/ 4960620 w 4960620"/>
              <a:gd name="connsiteY1" fmla="*/ 0 h 3809751"/>
              <a:gd name="connsiteX2" fmla="*/ 4960620 w 4960620"/>
              <a:gd name="connsiteY2" fmla="*/ 3809751 h 3809751"/>
              <a:gd name="connsiteX3" fmla="*/ 0 w 4960620"/>
              <a:gd name="connsiteY3" fmla="*/ 3809751 h 3809751"/>
              <a:gd name="connsiteX4" fmla="*/ 0 w 4960620"/>
              <a:gd name="connsiteY4" fmla="*/ 0 h 3809751"/>
              <a:gd name="connsiteX0" fmla="*/ 1958340 w 4960620"/>
              <a:gd name="connsiteY0" fmla="*/ 114300 h 3809751"/>
              <a:gd name="connsiteX1" fmla="*/ 4960620 w 4960620"/>
              <a:gd name="connsiteY1" fmla="*/ 0 h 3809751"/>
              <a:gd name="connsiteX2" fmla="*/ 4960620 w 4960620"/>
              <a:gd name="connsiteY2" fmla="*/ 3809751 h 3809751"/>
              <a:gd name="connsiteX3" fmla="*/ 0 w 4960620"/>
              <a:gd name="connsiteY3" fmla="*/ 3809751 h 3809751"/>
              <a:gd name="connsiteX4" fmla="*/ 1958340 w 4960620"/>
              <a:gd name="connsiteY4" fmla="*/ 114300 h 38097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3009900 w 4960620"/>
              <a:gd name="connsiteY1" fmla="*/ 15240 h 3695451"/>
              <a:gd name="connsiteX2" fmla="*/ 4960620 w 4960620"/>
              <a:gd name="connsiteY2" fmla="*/ 3695451 h 3695451"/>
              <a:gd name="connsiteX3" fmla="*/ 0 w 4960620"/>
              <a:gd name="connsiteY3" fmla="*/ 3695451 h 3695451"/>
              <a:gd name="connsiteX4" fmla="*/ 1958340 w 4960620"/>
              <a:gd name="connsiteY4" fmla="*/ 0 h 3695451"/>
              <a:gd name="connsiteX0" fmla="*/ 1958340 w 4960620"/>
              <a:gd name="connsiteY0" fmla="*/ 0 h 3695451"/>
              <a:gd name="connsiteX1" fmla="*/ 2948770 w 4960620"/>
              <a:gd name="connsiteY1" fmla="*/ 25337 h 3695451"/>
              <a:gd name="connsiteX2" fmla="*/ 4960620 w 4960620"/>
              <a:gd name="connsiteY2" fmla="*/ 3695451 h 3695451"/>
              <a:gd name="connsiteX3" fmla="*/ 0 w 4960620"/>
              <a:gd name="connsiteY3" fmla="*/ 3695451 h 3695451"/>
              <a:gd name="connsiteX4" fmla="*/ 1958340 w 4960620"/>
              <a:gd name="connsiteY4" fmla="*/ 0 h 3695451"/>
              <a:gd name="connsiteX0" fmla="*/ 2012678 w 4960620"/>
              <a:gd name="connsiteY0" fmla="*/ 0 h 3675255"/>
              <a:gd name="connsiteX1" fmla="*/ 2948770 w 4960620"/>
              <a:gd name="connsiteY1" fmla="*/ 5141 h 3675255"/>
              <a:gd name="connsiteX2" fmla="*/ 4960620 w 4960620"/>
              <a:gd name="connsiteY2" fmla="*/ 3675255 h 3675255"/>
              <a:gd name="connsiteX3" fmla="*/ 0 w 4960620"/>
              <a:gd name="connsiteY3" fmla="*/ 3675255 h 3675255"/>
              <a:gd name="connsiteX4" fmla="*/ 2012678 w 4960620"/>
              <a:gd name="connsiteY4" fmla="*/ 0 h 367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20" h="3675255">
                <a:moveTo>
                  <a:pt x="2012678" y="0"/>
                </a:moveTo>
                <a:lnTo>
                  <a:pt x="2948770" y="5141"/>
                </a:lnTo>
                <a:cubicBezTo>
                  <a:pt x="3187530" y="2039598"/>
                  <a:pt x="4371340" y="3141938"/>
                  <a:pt x="4960620" y="3675255"/>
                </a:cubicBezTo>
                <a:lnTo>
                  <a:pt x="0" y="3675255"/>
                </a:lnTo>
                <a:cubicBezTo>
                  <a:pt x="698500" y="3007318"/>
                  <a:pt x="1847578" y="1932857"/>
                  <a:pt x="2012678" y="0"/>
                </a:cubicBezTo>
                <a:close/>
              </a:path>
            </a:pathLst>
          </a:custGeom>
          <a:gradFill>
            <a:gsLst>
              <a:gs pos="0">
                <a:schemeClr val="tx1">
                  <a:alpha val="0"/>
                </a:schemeClr>
              </a:gs>
              <a:gs pos="91000">
                <a:schemeClr val="bg1">
                  <a:alpha val="58000"/>
                </a:schemeClr>
              </a:gs>
            </a:gsLst>
            <a:lin ang="5400000" scaled="0"/>
          </a:gradFill>
          <a:ln>
            <a:noFill/>
            <a:headEnd type="none" w="med" len="med"/>
            <a:tailEnd type="none" w="med" len="med"/>
          </a:ln>
          <a:effectLst>
            <a:outerShdw blurRad="127000" dist="101600" algn="tl" rotWithShape="0">
              <a:prstClr val="black">
                <a:alpha val="5000"/>
              </a:prstClr>
            </a:outerShdw>
          </a:effectLst>
        </p:spPr>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895085" fontAlgn="base">
              <a:lnSpc>
                <a:spcPct val="90000"/>
              </a:lnSpc>
              <a:spcBef>
                <a:spcPct val="0"/>
              </a:spcBef>
              <a:spcAft>
                <a:spcPct val="0"/>
              </a:spcAft>
              <a:defRPr/>
            </a:pPr>
            <a:endParaRPr lang="en-US" sz="1372" b="1" spc="20">
              <a:solidFill>
                <a:srgbClr val="FFB900">
                  <a:lumMod val="50000"/>
                </a:srgbClr>
              </a:solidFill>
              <a:latin typeface="Segoe UI Semibold" charset="0"/>
              <a:cs typeface="Segoe UI Semibold" charset="0"/>
            </a:endParaRPr>
          </a:p>
        </p:txBody>
      </p:sp>
      <p:grpSp>
        <p:nvGrpSpPr>
          <p:cNvPr id="97" name="Group 96" descr="professional developer">
            <a:extLst>
              <a:ext uri="{FF2B5EF4-FFF2-40B4-BE49-F238E27FC236}">
                <a16:creationId xmlns:a16="http://schemas.microsoft.com/office/drawing/2014/main" id="{07234268-D1FE-4C4A-9FCC-FA81F26E5429}"/>
              </a:ext>
            </a:extLst>
          </p:cNvPr>
          <p:cNvGrpSpPr/>
          <p:nvPr/>
        </p:nvGrpSpPr>
        <p:grpSpPr>
          <a:xfrm>
            <a:off x="915418" y="2319985"/>
            <a:ext cx="2947549" cy="2421624"/>
            <a:chOff x="933773" y="2366009"/>
            <a:chExt cx="3006654" cy="2470183"/>
          </a:xfrm>
        </p:grpSpPr>
        <p:sp>
          <p:nvSpPr>
            <p:cNvPr id="98" name="Rectangle 97">
              <a:extLst>
                <a:ext uri="{FF2B5EF4-FFF2-40B4-BE49-F238E27FC236}">
                  <a16:creationId xmlns:a16="http://schemas.microsoft.com/office/drawing/2014/main" id="{22EEBF28-2CBF-4F01-B986-0B9B700D7308}"/>
                </a:ext>
              </a:extLst>
            </p:cNvPr>
            <p:cNvSpPr/>
            <p:nvPr/>
          </p:nvSpPr>
          <p:spPr bwMode="auto">
            <a:xfrm>
              <a:off x="933773" y="2366009"/>
              <a:ext cx="300665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br>
                <a:rPr lang="en-US" sz="1950">
                  <a:latin typeface="Segoe UI Semibold"/>
                  <a:ea typeface="Segoe UI" pitchFamily="34" charset="0"/>
                  <a:cs typeface="Segoe UI" pitchFamily="34" charset="0"/>
                </a:rPr>
              </a:br>
              <a:r>
                <a:rPr lang="en-US" sz="1950">
                  <a:solidFill>
                    <a:srgbClr val="282828"/>
                  </a:solidFill>
                  <a:latin typeface="Segoe UI Semibold"/>
                  <a:ea typeface="Segoe UI" pitchFamily="34" charset="0"/>
                  <a:cs typeface="Segoe UI"/>
                </a:rPr>
                <a:t>Developer</a:t>
              </a:r>
            </a:p>
            <a:p>
              <a:pPr algn="ctr" defTabSz="914102">
                <a:lnSpc>
                  <a:spcPct val="90000"/>
                </a:lnSpc>
                <a:spcBef>
                  <a:spcPct val="0"/>
                </a:spcBef>
                <a:spcAft>
                  <a:spcPct val="0"/>
                </a:spcAft>
                <a:defRPr/>
              </a:pPr>
              <a:endParaRPr lang="en-US" sz="1950">
                <a:solidFill>
                  <a:srgbClr val="282828"/>
                </a:solidFill>
                <a:latin typeface="Segoe UI Semibold"/>
                <a:ea typeface="Segoe UI" pitchFamily="34" charset="0"/>
                <a:cs typeface="Segoe UI"/>
              </a:endParaRPr>
            </a:p>
          </p:txBody>
        </p:sp>
        <p:grpSp>
          <p:nvGrpSpPr>
            <p:cNvPr id="99" name="Group 98">
              <a:extLst>
                <a:ext uri="{FF2B5EF4-FFF2-40B4-BE49-F238E27FC236}">
                  <a16:creationId xmlns:a16="http://schemas.microsoft.com/office/drawing/2014/main" id="{5A907570-7D14-4C7A-B1A4-31F235C378CA}"/>
                </a:ext>
              </a:extLst>
            </p:cNvPr>
            <p:cNvGrpSpPr/>
            <p:nvPr/>
          </p:nvGrpSpPr>
          <p:grpSpPr>
            <a:xfrm>
              <a:off x="2167100" y="3386349"/>
              <a:ext cx="540000" cy="1449843"/>
              <a:chOff x="1888384" y="3397324"/>
              <a:chExt cx="540000" cy="1449843"/>
            </a:xfrm>
          </p:grpSpPr>
          <p:grpSp>
            <p:nvGrpSpPr>
              <p:cNvPr id="100" name="Group 99">
                <a:extLst>
                  <a:ext uri="{FF2B5EF4-FFF2-40B4-BE49-F238E27FC236}">
                    <a16:creationId xmlns:a16="http://schemas.microsoft.com/office/drawing/2014/main" id="{6FA393C2-52F6-4D80-B58B-5B6820308FE4}"/>
                  </a:ext>
                  <a:ext uri="{C183D7F6-B498-43B3-948B-1728B52AA6E4}">
                    <adec:decorative xmlns:adec="http://schemas.microsoft.com/office/drawing/2017/decorative" val="1"/>
                  </a:ext>
                </a:extLst>
              </p:cNvPr>
              <p:cNvGrpSpPr/>
              <p:nvPr/>
            </p:nvGrpSpPr>
            <p:grpSpPr>
              <a:xfrm>
                <a:off x="1960054" y="3397324"/>
                <a:ext cx="396299" cy="1449843"/>
                <a:chOff x="677117" y="2984119"/>
                <a:chExt cx="396299" cy="1449843"/>
              </a:xfrm>
            </p:grpSpPr>
            <p:pic>
              <p:nvPicPr>
                <p:cNvPr id="102" name="Graphic 101" descr="GitHub logo">
                  <a:extLst>
                    <a:ext uri="{FF2B5EF4-FFF2-40B4-BE49-F238E27FC236}">
                      <a16:creationId xmlns:a16="http://schemas.microsoft.com/office/drawing/2014/main" id="{A042C21E-6F51-4C54-B565-46869C6BFC1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7117" y="2984119"/>
                  <a:ext cx="396299" cy="386474"/>
                </a:xfrm>
                <a:prstGeom prst="rect">
                  <a:avLst/>
                </a:prstGeom>
              </p:spPr>
            </p:pic>
            <p:grpSp>
              <p:nvGrpSpPr>
                <p:cNvPr id="103" name="Group 102" descr="Visual Studio logo">
                  <a:extLst>
                    <a:ext uri="{FF2B5EF4-FFF2-40B4-BE49-F238E27FC236}">
                      <a16:creationId xmlns:a16="http://schemas.microsoft.com/office/drawing/2014/main" id="{1F2F6C1A-25EF-4BD3-8133-08D3FF95E568}"/>
                    </a:ext>
                  </a:extLst>
                </p:cNvPr>
                <p:cNvGrpSpPr>
                  <a:grpSpLocks noChangeAspect="1"/>
                </p:cNvGrpSpPr>
                <p:nvPr/>
              </p:nvGrpSpPr>
              <p:grpSpPr>
                <a:xfrm>
                  <a:off x="706433" y="4107016"/>
                  <a:ext cx="326946" cy="326946"/>
                  <a:chOff x="7881708" y="2215971"/>
                  <a:chExt cx="331927" cy="331927"/>
                </a:xfrm>
                <a:solidFill>
                  <a:schemeClr val="tx1"/>
                </a:solidFill>
              </p:grpSpPr>
              <p:sp>
                <p:nvSpPr>
                  <p:cNvPr id="104" name="Freeform: Shape 103">
                    <a:extLst>
                      <a:ext uri="{FF2B5EF4-FFF2-40B4-BE49-F238E27FC236}">
                        <a16:creationId xmlns:a16="http://schemas.microsoft.com/office/drawing/2014/main" id="{9A63D5EC-F1A3-4434-BF8B-CBB8F59DB7E0}"/>
                      </a:ext>
                    </a:extLst>
                  </p:cNvPr>
                  <p:cNvSpPr/>
                  <p:nvPr/>
                </p:nvSpPr>
                <p:spPr>
                  <a:xfrm>
                    <a:off x="7881708" y="2283596"/>
                    <a:ext cx="53108" cy="192518"/>
                  </a:xfrm>
                  <a:custGeom>
                    <a:avLst/>
                    <a:gdLst>
                      <a:gd name="connsiteX0" fmla="*/ 48395 w 53108"/>
                      <a:gd name="connsiteY0" fmla="*/ 194533 h 192517"/>
                      <a:gd name="connsiteX1" fmla="*/ 33923 w 53108"/>
                      <a:gd name="connsiteY1" fmla="*/ 196790 h 192517"/>
                      <a:gd name="connsiteX2" fmla="*/ 8564 w 53108"/>
                      <a:gd name="connsiteY2" fmla="*/ 186235 h 192517"/>
                      <a:gd name="connsiteX3" fmla="*/ 0 w 53108"/>
                      <a:gd name="connsiteY3" fmla="*/ 173423 h 192517"/>
                      <a:gd name="connsiteX4" fmla="*/ 0 w 53108"/>
                      <a:gd name="connsiteY4" fmla="*/ 24520 h 192517"/>
                      <a:gd name="connsiteX5" fmla="*/ 8564 w 53108"/>
                      <a:gd name="connsiteY5" fmla="*/ 11641 h 192517"/>
                      <a:gd name="connsiteX6" fmla="*/ 33923 w 53108"/>
                      <a:gd name="connsiteY6" fmla="*/ 1086 h 192517"/>
                      <a:gd name="connsiteX7" fmla="*/ 48395 w 53108"/>
                      <a:gd name="connsiteY7" fmla="*/ 3343 h 192517"/>
                      <a:gd name="connsiteX8" fmla="*/ 54104 w 53108"/>
                      <a:gd name="connsiteY8" fmla="*/ 8256 h 192517"/>
                      <a:gd name="connsiteX9" fmla="*/ 41889 w 53108"/>
                      <a:gd name="connsiteY9" fmla="*/ 14562 h 192517"/>
                      <a:gd name="connsiteX10" fmla="*/ 41889 w 53108"/>
                      <a:gd name="connsiteY10" fmla="*/ 183380 h 192517"/>
                      <a:gd name="connsiteX11" fmla="*/ 54104 w 53108"/>
                      <a:gd name="connsiteY11" fmla="*/ 189687 h 192517"/>
                      <a:gd name="connsiteX12" fmla="*/ 48395 w 53108"/>
                      <a:gd name="connsiteY12" fmla="*/ 194533 h 19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108" h="192517">
                        <a:moveTo>
                          <a:pt x="48395" y="194533"/>
                        </a:moveTo>
                        <a:cubicBezTo>
                          <a:pt x="44412" y="197985"/>
                          <a:pt x="38835" y="198848"/>
                          <a:pt x="33923" y="196790"/>
                        </a:cubicBezTo>
                        <a:lnTo>
                          <a:pt x="8564" y="186235"/>
                        </a:lnTo>
                        <a:cubicBezTo>
                          <a:pt x="3386" y="184111"/>
                          <a:pt x="0" y="178999"/>
                          <a:pt x="0" y="173423"/>
                        </a:cubicBezTo>
                        <a:lnTo>
                          <a:pt x="0" y="24520"/>
                        </a:lnTo>
                        <a:cubicBezTo>
                          <a:pt x="0" y="18877"/>
                          <a:pt x="3386" y="13832"/>
                          <a:pt x="8564" y="11641"/>
                        </a:cubicBezTo>
                        <a:lnTo>
                          <a:pt x="33923" y="1086"/>
                        </a:lnTo>
                        <a:cubicBezTo>
                          <a:pt x="38769" y="-972"/>
                          <a:pt x="44345" y="-43"/>
                          <a:pt x="48395" y="3343"/>
                        </a:cubicBezTo>
                        <a:lnTo>
                          <a:pt x="54104" y="8256"/>
                        </a:lnTo>
                        <a:cubicBezTo>
                          <a:pt x="48992" y="4604"/>
                          <a:pt x="41889" y="8256"/>
                          <a:pt x="41889" y="14562"/>
                        </a:cubicBezTo>
                        <a:lnTo>
                          <a:pt x="41889" y="183380"/>
                        </a:lnTo>
                        <a:cubicBezTo>
                          <a:pt x="41889" y="189687"/>
                          <a:pt x="48992" y="193338"/>
                          <a:pt x="54104" y="189687"/>
                        </a:cubicBezTo>
                        <a:lnTo>
                          <a:pt x="48395" y="194533"/>
                        </a:lnTo>
                        <a:close/>
                      </a:path>
                    </a:pathLst>
                  </a:custGeom>
                  <a:grpFill/>
                  <a:ln w="6477" cap="flat">
                    <a:noFill/>
                    <a:prstDash val="solid"/>
                    <a:miter/>
                  </a:ln>
                </p:spPr>
                <p:txBody>
                  <a:bodyPr rtlCol="0" anchor="ctr"/>
                  <a:lstStyle/>
                  <a:p>
                    <a:pPr defTabSz="896354">
                      <a:defRPr/>
                    </a:pPr>
                    <a:endParaRPr lang="en-US" sz="1730">
                      <a:solidFill>
                        <a:srgbClr val="FFFFFF"/>
                      </a:solidFill>
                      <a:latin typeface="Segoe UI"/>
                    </a:endParaRPr>
                  </a:p>
                </p:txBody>
              </p:sp>
              <p:sp>
                <p:nvSpPr>
                  <p:cNvPr id="105" name="Freeform: Shape 104">
                    <a:extLst>
                      <a:ext uri="{FF2B5EF4-FFF2-40B4-BE49-F238E27FC236}">
                        <a16:creationId xmlns:a16="http://schemas.microsoft.com/office/drawing/2014/main" id="{2A86200F-9BDC-427D-BAFC-4941CE58A4FA}"/>
                      </a:ext>
                    </a:extLst>
                  </p:cNvPr>
                  <p:cNvSpPr/>
                  <p:nvPr/>
                </p:nvSpPr>
                <p:spPr>
                  <a:xfrm>
                    <a:off x="7881708" y="2215971"/>
                    <a:ext cx="331927" cy="265542"/>
                  </a:xfrm>
                  <a:custGeom>
                    <a:avLst/>
                    <a:gdLst>
                      <a:gd name="connsiteX0" fmla="*/ 8564 w 331927"/>
                      <a:gd name="connsiteY0" fmla="*/ 253926 h 265541"/>
                      <a:gd name="connsiteX1" fmla="*/ 0 w 331927"/>
                      <a:gd name="connsiteY1" fmla="*/ 241047 h 265541"/>
                      <a:gd name="connsiteX2" fmla="*/ 0 w 331927"/>
                      <a:gd name="connsiteY2" fmla="*/ 239918 h 265541"/>
                      <a:gd name="connsiteX3" fmla="*/ 14007 w 331927"/>
                      <a:gd name="connsiteY3" fmla="*/ 245296 h 265541"/>
                      <a:gd name="connsiteX4" fmla="*/ 230225 w 331927"/>
                      <a:gd name="connsiteY4" fmla="*/ 6109 h 265541"/>
                      <a:gd name="connsiteX5" fmla="*/ 253991 w 331927"/>
                      <a:gd name="connsiteY5" fmla="*/ 2059 h 265541"/>
                      <a:gd name="connsiteX6" fmla="*/ 323031 w 331927"/>
                      <a:gd name="connsiteY6" fmla="*/ 35319 h 265541"/>
                      <a:gd name="connsiteX7" fmla="*/ 334848 w 331927"/>
                      <a:gd name="connsiteY7" fmla="*/ 54172 h 265541"/>
                      <a:gd name="connsiteX8" fmla="*/ 334848 w 331927"/>
                      <a:gd name="connsiteY8" fmla="*/ 54969 h 265541"/>
                      <a:gd name="connsiteX9" fmla="*/ 313273 w 331927"/>
                      <a:gd name="connsiteY9" fmla="*/ 44745 h 265541"/>
                      <a:gd name="connsiteX10" fmla="*/ 54104 w 331927"/>
                      <a:gd name="connsiteY10" fmla="*/ 257311 h 265541"/>
                      <a:gd name="connsiteX11" fmla="*/ 48395 w 331927"/>
                      <a:gd name="connsiteY11" fmla="*/ 262224 h 265541"/>
                      <a:gd name="connsiteX12" fmla="*/ 33923 w 331927"/>
                      <a:gd name="connsiteY12" fmla="*/ 264481 h 265541"/>
                      <a:gd name="connsiteX13" fmla="*/ 8564 w 331927"/>
                      <a:gd name="connsiteY13" fmla="*/ 253926 h 26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927" h="265541">
                        <a:moveTo>
                          <a:pt x="8564" y="253926"/>
                        </a:moveTo>
                        <a:cubicBezTo>
                          <a:pt x="3386" y="251735"/>
                          <a:pt x="0" y="246623"/>
                          <a:pt x="0" y="241047"/>
                        </a:cubicBezTo>
                        <a:lnTo>
                          <a:pt x="0" y="239918"/>
                        </a:lnTo>
                        <a:cubicBezTo>
                          <a:pt x="0" y="247287"/>
                          <a:pt x="9095" y="250806"/>
                          <a:pt x="14007" y="245296"/>
                        </a:cubicBezTo>
                        <a:lnTo>
                          <a:pt x="230225" y="6109"/>
                        </a:lnTo>
                        <a:cubicBezTo>
                          <a:pt x="236465" y="-131"/>
                          <a:pt x="246024" y="-1791"/>
                          <a:pt x="253991" y="2059"/>
                        </a:cubicBezTo>
                        <a:lnTo>
                          <a:pt x="323031" y="35319"/>
                        </a:lnTo>
                        <a:cubicBezTo>
                          <a:pt x="330267" y="38771"/>
                          <a:pt x="334848" y="46139"/>
                          <a:pt x="334848" y="54172"/>
                        </a:cubicBezTo>
                        <a:lnTo>
                          <a:pt x="334848" y="54969"/>
                        </a:lnTo>
                        <a:cubicBezTo>
                          <a:pt x="334848" y="43816"/>
                          <a:pt x="321903" y="37708"/>
                          <a:pt x="313273" y="44745"/>
                        </a:cubicBezTo>
                        <a:lnTo>
                          <a:pt x="54104" y="257311"/>
                        </a:lnTo>
                        <a:lnTo>
                          <a:pt x="48395" y="262224"/>
                        </a:lnTo>
                        <a:cubicBezTo>
                          <a:pt x="44412" y="265676"/>
                          <a:pt x="38835" y="266539"/>
                          <a:pt x="33923" y="264481"/>
                        </a:cubicBezTo>
                        <a:lnTo>
                          <a:pt x="8564" y="253926"/>
                        </a:lnTo>
                        <a:close/>
                      </a:path>
                    </a:pathLst>
                  </a:custGeom>
                  <a:grpFill/>
                  <a:ln w="6477" cap="flat">
                    <a:noFill/>
                    <a:prstDash val="solid"/>
                    <a:miter/>
                  </a:ln>
                </p:spPr>
                <p:txBody>
                  <a:bodyPr rtlCol="0" anchor="ctr"/>
                  <a:lstStyle/>
                  <a:p>
                    <a:pPr defTabSz="896354">
                      <a:defRPr/>
                    </a:pPr>
                    <a:endParaRPr lang="en-US" sz="1730">
                      <a:solidFill>
                        <a:srgbClr val="FFFFFF"/>
                      </a:solidFill>
                      <a:latin typeface="Segoe UI"/>
                    </a:endParaRPr>
                  </a:p>
                </p:txBody>
              </p:sp>
              <p:sp>
                <p:nvSpPr>
                  <p:cNvPr id="106" name="Freeform: Shape 105">
                    <a:extLst>
                      <a:ext uri="{FF2B5EF4-FFF2-40B4-BE49-F238E27FC236}">
                        <a16:creationId xmlns:a16="http://schemas.microsoft.com/office/drawing/2014/main" id="{B80B7A29-5C6A-4EA1-BD6E-FDE0350EB301}"/>
                      </a:ext>
                    </a:extLst>
                  </p:cNvPr>
                  <p:cNvSpPr/>
                  <p:nvPr/>
                </p:nvSpPr>
                <p:spPr>
                  <a:xfrm>
                    <a:off x="7881708" y="2283646"/>
                    <a:ext cx="331927" cy="258903"/>
                  </a:xfrm>
                  <a:custGeom>
                    <a:avLst/>
                    <a:gdLst>
                      <a:gd name="connsiteX0" fmla="*/ 8564 w 331927"/>
                      <a:gd name="connsiteY0" fmla="*/ 11591 h 258903"/>
                      <a:gd name="connsiteX1" fmla="*/ 0 w 331927"/>
                      <a:gd name="connsiteY1" fmla="*/ 24470 h 258903"/>
                      <a:gd name="connsiteX2" fmla="*/ 0 w 331927"/>
                      <a:gd name="connsiteY2" fmla="*/ 25599 h 258903"/>
                      <a:gd name="connsiteX3" fmla="*/ 14007 w 331927"/>
                      <a:gd name="connsiteY3" fmla="*/ 20221 h 258903"/>
                      <a:gd name="connsiteX4" fmla="*/ 230225 w 331927"/>
                      <a:gd name="connsiteY4" fmla="*/ 259342 h 258903"/>
                      <a:gd name="connsiteX5" fmla="*/ 253991 w 331927"/>
                      <a:gd name="connsiteY5" fmla="*/ 263391 h 258903"/>
                      <a:gd name="connsiteX6" fmla="*/ 323031 w 331927"/>
                      <a:gd name="connsiteY6" fmla="*/ 230132 h 258903"/>
                      <a:gd name="connsiteX7" fmla="*/ 334848 w 331927"/>
                      <a:gd name="connsiteY7" fmla="*/ 211279 h 258903"/>
                      <a:gd name="connsiteX8" fmla="*/ 334848 w 331927"/>
                      <a:gd name="connsiteY8" fmla="*/ 210482 h 258903"/>
                      <a:gd name="connsiteX9" fmla="*/ 313273 w 331927"/>
                      <a:gd name="connsiteY9" fmla="*/ 220705 h 258903"/>
                      <a:gd name="connsiteX10" fmla="*/ 54104 w 331927"/>
                      <a:gd name="connsiteY10" fmla="*/ 8206 h 258903"/>
                      <a:gd name="connsiteX11" fmla="*/ 48395 w 331927"/>
                      <a:gd name="connsiteY11" fmla="*/ 3360 h 258903"/>
                      <a:gd name="connsiteX12" fmla="*/ 33923 w 331927"/>
                      <a:gd name="connsiteY12" fmla="*/ 1102 h 258903"/>
                      <a:gd name="connsiteX13" fmla="*/ 8564 w 331927"/>
                      <a:gd name="connsiteY13" fmla="*/ 11591 h 25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927" h="258903">
                        <a:moveTo>
                          <a:pt x="8564" y="11591"/>
                        </a:moveTo>
                        <a:cubicBezTo>
                          <a:pt x="3386" y="13782"/>
                          <a:pt x="0" y="18894"/>
                          <a:pt x="0" y="24470"/>
                        </a:cubicBezTo>
                        <a:lnTo>
                          <a:pt x="0" y="25599"/>
                        </a:lnTo>
                        <a:cubicBezTo>
                          <a:pt x="0" y="18230"/>
                          <a:pt x="9095" y="14711"/>
                          <a:pt x="14007" y="20221"/>
                        </a:cubicBezTo>
                        <a:lnTo>
                          <a:pt x="230225" y="259342"/>
                        </a:lnTo>
                        <a:cubicBezTo>
                          <a:pt x="236465" y="265582"/>
                          <a:pt x="246024" y="267241"/>
                          <a:pt x="253991" y="263391"/>
                        </a:cubicBezTo>
                        <a:lnTo>
                          <a:pt x="323031" y="230132"/>
                        </a:lnTo>
                        <a:cubicBezTo>
                          <a:pt x="330267" y="226614"/>
                          <a:pt x="334848" y="219311"/>
                          <a:pt x="334848" y="211279"/>
                        </a:cubicBezTo>
                        <a:lnTo>
                          <a:pt x="334848" y="210482"/>
                        </a:lnTo>
                        <a:cubicBezTo>
                          <a:pt x="334848" y="221635"/>
                          <a:pt x="321903" y="227742"/>
                          <a:pt x="313273" y="220705"/>
                        </a:cubicBezTo>
                        <a:lnTo>
                          <a:pt x="54104" y="8206"/>
                        </a:lnTo>
                        <a:lnTo>
                          <a:pt x="48395" y="3360"/>
                        </a:lnTo>
                        <a:cubicBezTo>
                          <a:pt x="44412" y="-93"/>
                          <a:pt x="38835" y="-956"/>
                          <a:pt x="33923" y="1102"/>
                        </a:cubicBezTo>
                        <a:lnTo>
                          <a:pt x="8564" y="11591"/>
                        </a:lnTo>
                        <a:close/>
                      </a:path>
                    </a:pathLst>
                  </a:custGeom>
                  <a:grpFill/>
                  <a:ln w="6477" cap="flat">
                    <a:noFill/>
                    <a:prstDash val="solid"/>
                    <a:miter/>
                  </a:ln>
                </p:spPr>
                <p:txBody>
                  <a:bodyPr rtlCol="0" anchor="ctr"/>
                  <a:lstStyle/>
                  <a:p>
                    <a:pPr defTabSz="896354">
                      <a:defRPr/>
                    </a:pPr>
                    <a:endParaRPr lang="en-US" sz="1730">
                      <a:solidFill>
                        <a:srgbClr val="FFFFFF"/>
                      </a:solidFill>
                      <a:latin typeface="Segoe UI"/>
                    </a:endParaRPr>
                  </a:p>
                </p:txBody>
              </p:sp>
              <p:sp>
                <p:nvSpPr>
                  <p:cNvPr id="107" name="Freeform: Shape 106">
                    <a:extLst>
                      <a:ext uri="{FF2B5EF4-FFF2-40B4-BE49-F238E27FC236}">
                        <a16:creationId xmlns:a16="http://schemas.microsoft.com/office/drawing/2014/main" id="{2DB78551-60AD-4248-B881-9F256135BB5A}"/>
                      </a:ext>
                    </a:extLst>
                  </p:cNvPr>
                  <p:cNvSpPr/>
                  <p:nvPr/>
                </p:nvSpPr>
                <p:spPr>
                  <a:xfrm>
                    <a:off x="8111933" y="2215971"/>
                    <a:ext cx="99578" cy="331927"/>
                  </a:xfrm>
                  <a:custGeom>
                    <a:avLst/>
                    <a:gdLst>
                      <a:gd name="connsiteX0" fmla="*/ 23832 w 99578"/>
                      <a:gd name="connsiteY0" fmla="*/ 331132 h 331927"/>
                      <a:gd name="connsiteX1" fmla="*/ 0 w 99578"/>
                      <a:gd name="connsiteY1" fmla="*/ 327082 h 331927"/>
                      <a:gd name="connsiteX2" fmla="*/ 20911 w 99578"/>
                      <a:gd name="connsiteY2" fmla="*/ 318386 h 331927"/>
                      <a:gd name="connsiteX3" fmla="*/ 20911 w 99578"/>
                      <a:gd name="connsiteY3" fmla="*/ 14805 h 331927"/>
                      <a:gd name="connsiteX4" fmla="*/ 0 w 99578"/>
                      <a:gd name="connsiteY4" fmla="*/ 6109 h 331927"/>
                      <a:gd name="connsiteX5" fmla="*/ 23832 w 99578"/>
                      <a:gd name="connsiteY5" fmla="*/ 2059 h 331927"/>
                      <a:gd name="connsiteX6" fmla="*/ 92807 w 99578"/>
                      <a:gd name="connsiteY6" fmla="*/ 35252 h 331927"/>
                      <a:gd name="connsiteX7" fmla="*/ 104690 w 99578"/>
                      <a:gd name="connsiteY7" fmla="*/ 54106 h 331927"/>
                      <a:gd name="connsiteX8" fmla="*/ 104690 w 99578"/>
                      <a:gd name="connsiteY8" fmla="*/ 279086 h 331927"/>
                      <a:gd name="connsiteX9" fmla="*/ 92807 w 99578"/>
                      <a:gd name="connsiteY9" fmla="*/ 297939 h 331927"/>
                      <a:gd name="connsiteX10" fmla="*/ 23832 w 99578"/>
                      <a:gd name="connsiteY10" fmla="*/ 331132 h 33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578" h="331927">
                        <a:moveTo>
                          <a:pt x="23832" y="331132"/>
                        </a:moveTo>
                        <a:cubicBezTo>
                          <a:pt x="15866" y="334982"/>
                          <a:pt x="6307" y="333323"/>
                          <a:pt x="0" y="327082"/>
                        </a:cubicBezTo>
                        <a:cubicBezTo>
                          <a:pt x="7701" y="334783"/>
                          <a:pt x="20911" y="329340"/>
                          <a:pt x="20911" y="318386"/>
                        </a:cubicBezTo>
                        <a:lnTo>
                          <a:pt x="20911" y="14805"/>
                        </a:lnTo>
                        <a:cubicBezTo>
                          <a:pt x="20911" y="3852"/>
                          <a:pt x="7701" y="-1592"/>
                          <a:pt x="0" y="6109"/>
                        </a:cubicBezTo>
                        <a:cubicBezTo>
                          <a:pt x="6240" y="-131"/>
                          <a:pt x="15800" y="-1791"/>
                          <a:pt x="23832" y="2059"/>
                        </a:cubicBezTo>
                        <a:lnTo>
                          <a:pt x="92807" y="35252"/>
                        </a:lnTo>
                        <a:cubicBezTo>
                          <a:pt x="100043" y="38771"/>
                          <a:pt x="104690" y="46073"/>
                          <a:pt x="104690" y="54106"/>
                        </a:cubicBezTo>
                        <a:lnTo>
                          <a:pt x="104690" y="279086"/>
                        </a:lnTo>
                        <a:cubicBezTo>
                          <a:pt x="104690" y="287118"/>
                          <a:pt x="100109" y="294487"/>
                          <a:pt x="92807" y="297939"/>
                        </a:cubicBezTo>
                        <a:lnTo>
                          <a:pt x="23832" y="331132"/>
                        </a:lnTo>
                        <a:close/>
                      </a:path>
                    </a:pathLst>
                  </a:custGeom>
                  <a:grpFill/>
                  <a:ln w="6477" cap="flat">
                    <a:noFill/>
                    <a:prstDash val="solid"/>
                    <a:miter/>
                  </a:ln>
                </p:spPr>
                <p:txBody>
                  <a:bodyPr rtlCol="0" anchor="ctr"/>
                  <a:lstStyle/>
                  <a:p>
                    <a:pPr defTabSz="896354">
                      <a:defRPr/>
                    </a:pPr>
                    <a:endParaRPr lang="en-US" sz="1730">
                      <a:solidFill>
                        <a:srgbClr val="FFFFFF"/>
                      </a:solidFill>
                      <a:latin typeface="Segoe UI"/>
                    </a:endParaRPr>
                  </a:p>
                </p:txBody>
              </p:sp>
            </p:grpSp>
          </p:grpSp>
          <p:pic>
            <p:nvPicPr>
              <p:cNvPr id="101" name="Graphic 100">
                <a:extLst>
                  <a:ext uri="{FF2B5EF4-FFF2-40B4-BE49-F238E27FC236}">
                    <a16:creationId xmlns:a16="http://schemas.microsoft.com/office/drawing/2014/main" id="{E50F681D-0C7A-4518-83AE-AD5B9845DF5B}"/>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61995"/>
              <a:stretch/>
            </p:blipFill>
            <p:spPr>
              <a:xfrm>
                <a:off x="1888384" y="3940728"/>
                <a:ext cx="540000" cy="412055"/>
              </a:xfrm>
              <a:prstGeom prst="rect">
                <a:avLst/>
              </a:prstGeom>
            </p:spPr>
          </p:pic>
        </p:grpSp>
      </p:grpSp>
      <p:grpSp>
        <p:nvGrpSpPr>
          <p:cNvPr id="108" name="Group 107">
            <a:extLst>
              <a:ext uri="{FF2B5EF4-FFF2-40B4-BE49-F238E27FC236}">
                <a16:creationId xmlns:a16="http://schemas.microsoft.com/office/drawing/2014/main" id="{4057EACF-4BC0-431B-B3F7-A53FDA1622F5}"/>
              </a:ext>
              <a:ext uri="{C183D7F6-B498-43B3-948B-1728B52AA6E4}">
                <adec:decorative xmlns:adec="http://schemas.microsoft.com/office/drawing/2017/decorative" val="1"/>
              </a:ext>
            </a:extLst>
          </p:cNvPr>
          <p:cNvGrpSpPr/>
          <p:nvPr/>
        </p:nvGrpSpPr>
        <p:grpSpPr>
          <a:xfrm>
            <a:off x="3926821" y="3814476"/>
            <a:ext cx="1278689" cy="113126"/>
            <a:chOff x="5212946" y="5505590"/>
            <a:chExt cx="1425979" cy="115394"/>
          </a:xfrm>
        </p:grpSpPr>
        <p:cxnSp>
          <p:nvCxnSpPr>
            <p:cNvPr id="109" name="Straight Connector 108">
              <a:extLst>
                <a:ext uri="{FF2B5EF4-FFF2-40B4-BE49-F238E27FC236}">
                  <a16:creationId xmlns:a16="http://schemas.microsoft.com/office/drawing/2014/main" id="{24197B26-DDB7-45A1-A7E8-A7B4C810D733}"/>
                </a:ext>
              </a:extLst>
            </p:cNvPr>
            <p:cNvCxnSpPr>
              <a:cxnSpLocks/>
            </p:cNvCxnSpPr>
            <p:nvPr/>
          </p:nvCxnSpPr>
          <p:spPr>
            <a:xfrm>
              <a:off x="5212946" y="5563287"/>
              <a:ext cx="1425979" cy="0"/>
            </a:xfrm>
            <a:prstGeom prst="line">
              <a:avLst/>
            </a:prstGeom>
            <a:ln w="1270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 name="Rectangle 20">
              <a:extLst>
                <a:ext uri="{FF2B5EF4-FFF2-40B4-BE49-F238E27FC236}">
                  <a16:creationId xmlns:a16="http://schemas.microsoft.com/office/drawing/2014/main" id="{20AC83FE-DD6D-417E-AFA7-0C225E0F90BB}"/>
                </a:ext>
              </a:extLst>
            </p:cNvPr>
            <p:cNvSpPr/>
            <p:nvPr/>
          </p:nvSpPr>
          <p:spPr bwMode="auto">
            <a:xfrm rot="8100000">
              <a:off x="6506034" y="5505590"/>
              <a:ext cx="115394" cy="11539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270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cs typeface="Segoe UI" pitchFamily="34" charset="0"/>
              </a:endParaRPr>
            </a:p>
          </p:txBody>
        </p:sp>
      </p:grpSp>
      <p:grpSp>
        <p:nvGrpSpPr>
          <p:cNvPr id="111" name="Group 110" descr="custom connectors and controls">
            <a:extLst>
              <a:ext uri="{FF2B5EF4-FFF2-40B4-BE49-F238E27FC236}">
                <a16:creationId xmlns:a16="http://schemas.microsoft.com/office/drawing/2014/main" id="{46CA573D-9A0E-454D-B530-FAB103F39ABC}"/>
              </a:ext>
            </a:extLst>
          </p:cNvPr>
          <p:cNvGrpSpPr/>
          <p:nvPr/>
        </p:nvGrpSpPr>
        <p:grpSpPr>
          <a:xfrm>
            <a:off x="4528813" y="2319986"/>
            <a:ext cx="2894705" cy="1776545"/>
            <a:chOff x="4619625" y="2366010"/>
            <a:chExt cx="2952750" cy="1812168"/>
          </a:xfrm>
        </p:grpSpPr>
        <p:grpSp>
          <p:nvGrpSpPr>
            <p:cNvPr id="112" name="Group 50" descr="server">
              <a:extLst>
                <a:ext uri="{FF2B5EF4-FFF2-40B4-BE49-F238E27FC236}">
                  <a16:creationId xmlns:a16="http://schemas.microsoft.com/office/drawing/2014/main" id="{A83965C5-4A9E-489F-9383-8510FDDABD6B}"/>
                </a:ext>
              </a:extLst>
            </p:cNvPr>
            <p:cNvGrpSpPr>
              <a:grpSpLocks noChangeAspect="1"/>
            </p:cNvGrpSpPr>
            <p:nvPr/>
          </p:nvGrpSpPr>
          <p:grpSpPr bwMode="auto">
            <a:xfrm>
              <a:off x="5778229" y="3703320"/>
              <a:ext cx="635542" cy="474858"/>
              <a:chOff x="440" y="2517"/>
              <a:chExt cx="265" cy="198"/>
            </a:xfrm>
          </p:grpSpPr>
          <p:sp>
            <p:nvSpPr>
              <p:cNvPr id="114" name="AutoShape 49">
                <a:extLst>
                  <a:ext uri="{FF2B5EF4-FFF2-40B4-BE49-F238E27FC236}">
                    <a16:creationId xmlns:a16="http://schemas.microsoft.com/office/drawing/2014/main" id="{322E19F8-F06C-4EF1-A9A2-440A555CE06E}"/>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5" name="Freeform 51">
                <a:extLst>
                  <a:ext uri="{FF2B5EF4-FFF2-40B4-BE49-F238E27FC236}">
                    <a16:creationId xmlns:a16="http://schemas.microsoft.com/office/drawing/2014/main" id="{ABE0BB45-E1DB-49CA-93B9-FAFD536F1D31}"/>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chemeClr val="bg1">
                  <a:lumMod val="95000"/>
                  <a:lumOff val="5000"/>
                </a:schemeClr>
              </a:solidFill>
              <a:ln w="28575">
                <a:solidFill>
                  <a:schemeClr val="tx1"/>
                </a:solid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6" name="Freeform 52">
                <a:extLst>
                  <a:ext uri="{FF2B5EF4-FFF2-40B4-BE49-F238E27FC236}">
                    <a16:creationId xmlns:a16="http://schemas.microsoft.com/office/drawing/2014/main" id="{7ED58D6A-E212-4FA9-8B17-7935EA701140}"/>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7" name="Rectangle 53">
                <a:extLst>
                  <a:ext uri="{FF2B5EF4-FFF2-40B4-BE49-F238E27FC236}">
                    <a16:creationId xmlns:a16="http://schemas.microsoft.com/office/drawing/2014/main" id="{ECABF91D-2651-4B05-BCAC-62DAA5BDCE87}"/>
                  </a:ext>
                </a:extLst>
              </p:cNvPr>
              <p:cNvSpPr>
                <a:spLocks noChangeArrowheads="1"/>
              </p:cNvSpPr>
              <p:nvPr/>
            </p:nvSpPr>
            <p:spPr bwMode="auto">
              <a:xfrm>
                <a:off x="523" y="2630"/>
                <a:ext cx="42" cy="4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18" name="Freeform 54">
                <a:extLst>
                  <a:ext uri="{FF2B5EF4-FFF2-40B4-BE49-F238E27FC236}">
                    <a16:creationId xmlns:a16="http://schemas.microsoft.com/office/drawing/2014/main" id="{3064E797-5325-485A-9858-8BF075CD0474}"/>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grpSp>
        <p:sp>
          <p:nvSpPr>
            <p:cNvPr id="113" name="Rectangle 112">
              <a:extLst>
                <a:ext uri="{FF2B5EF4-FFF2-40B4-BE49-F238E27FC236}">
                  <a16:creationId xmlns:a16="http://schemas.microsoft.com/office/drawing/2014/main" id="{F26F3DE8-AEA3-4EDF-A468-000B127DCCEC}"/>
                </a:ext>
              </a:extLst>
            </p:cNvPr>
            <p:cNvSpPr/>
            <p:nvPr/>
          </p:nvSpPr>
          <p:spPr bwMode="auto">
            <a:xfrm>
              <a:off x="4619625" y="2366010"/>
              <a:ext cx="295275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a:solidFill>
                    <a:srgbClr val="0070C0"/>
                  </a:solidFill>
                  <a:latin typeface="Segoe UI Semibold"/>
                  <a:ea typeface="Segoe UI" pitchFamily="34" charset="0"/>
                  <a:cs typeface="Segoe UI" pitchFamily="34" charset="0"/>
                </a:rPr>
                <a:t>Custom controls and connectors</a:t>
              </a:r>
            </a:p>
          </p:txBody>
        </p:sp>
      </p:grpSp>
      <p:grpSp>
        <p:nvGrpSpPr>
          <p:cNvPr id="119" name="Group 118">
            <a:extLst>
              <a:ext uri="{FF2B5EF4-FFF2-40B4-BE49-F238E27FC236}">
                <a16:creationId xmlns:a16="http://schemas.microsoft.com/office/drawing/2014/main" id="{F440B628-FE0D-4529-B8A2-E4318A23D961}"/>
              </a:ext>
              <a:ext uri="{C183D7F6-B498-43B3-948B-1728B52AA6E4}">
                <adec:decorative xmlns:adec="http://schemas.microsoft.com/office/drawing/2017/decorative" val="1"/>
              </a:ext>
            </a:extLst>
          </p:cNvPr>
          <p:cNvGrpSpPr/>
          <p:nvPr/>
        </p:nvGrpSpPr>
        <p:grpSpPr>
          <a:xfrm flipH="1">
            <a:off x="6735619" y="3814476"/>
            <a:ext cx="1278689" cy="113126"/>
            <a:chOff x="5212946" y="5505590"/>
            <a:chExt cx="1425979" cy="115394"/>
          </a:xfrm>
        </p:grpSpPr>
        <p:cxnSp>
          <p:nvCxnSpPr>
            <p:cNvPr id="120" name="Straight Connector 119">
              <a:extLst>
                <a:ext uri="{FF2B5EF4-FFF2-40B4-BE49-F238E27FC236}">
                  <a16:creationId xmlns:a16="http://schemas.microsoft.com/office/drawing/2014/main" id="{DFA6E479-740D-4BB3-B6AD-43402AE1FFDC}"/>
                </a:ext>
              </a:extLst>
            </p:cNvPr>
            <p:cNvCxnSpPr>
              <a:cxnSpLocks/>
            </p:cNvCxnSpPr>
            <p:nvPr/>
          </p:nvCxnSpPr>
          <p:spPr>
            <a:xfrm>
              <a:off x="5212946" y="5563287"/>
              <a:ext cx="1425979" cy="0"/>
            </a:xfrm>
            <a:prstGeom prst="line">
              <a:avLst/>
            </a:prstGeom>
            <a:ln w="1270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Rectangle 20">
              <a:extLst>
                <a:ext uri="{FF2B5EF4-FFF2-40B4-BE49-F238E27FC236}">
                  <a16:creationId xmlns:a16="http://schemas.microsoft.com/office/drawing/2014/main" id="{DD248069-A0F8-4009-AE89-DC165975B3F7}"/>
                </a:ext>
              </a:extLst>
            </p:cNvPr>
            <p:cNvSpPr/>
            <p:nvPr/>
          </p:nvSpPr>
          <p:spPr bwMode="auto">
            <a:xfrm rot="8100000">
              <a:off x="6506034" y="5505590"/>
              <a:ext cx="115394" cy="11539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270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cs typeface="Segoe UI" pitchFamily="34" charset="0"/>
              </a:endParaRPr>
            </a:p>
          </p:txBody>
        </p:sp>
      </p:grpSp>
      <p:sp>
        <p:nvSpPr>
          <p:cNvPr id="123" name="Rectangle 122">
            <a:extLst>
              <a:ext uri="{FF2B5EF4-FFF2-40B4-BE49-F238E27FC236}">
                <a16:creationId xmlns:a16="http://schemas.microsoft.com/office/drawing/2014/main" id="{67D2EFFD-4497-4ECE-90FE-796E681D9318}"/>
              </a:ext>
            </a:extLst>
          </p:cNvPr>
          <p:cNvSpPr/>
          <p:nvPr/>
        </p:nvSpPr>
        <p:spPr bwMode="auto">
          <a:xfrm>
            <a:off x="8096077" y="2319986"/>
            <a:ext cx="2401325" cy="543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br>
              <a:rPr lang="en-US" sz="1950">
                <a:latin typeface="Segoe UI Semibold"/>
                <a:ea typeface="Segoe UI" pitchFamily="34" charset="0"/>
                <a:cs typeface="Segoe UI" pitchFamily="34" charset="0"/>
              </a:rPr>
            </a:br>
            <a:r>
              <a:rPr lang="en-US" sz="1950">
                <a:solidFill>
                  <a:srgbClr val="282828"/>
                </a:solidFill>
                <a:latin typeface="Segoe UI Semibold"/>
                <a:ea typeface="Segoe UI" pitchFamily="34" charset="0"/>
                <a:cs typeface="Segoe UI"/>
              </a:rPr>
              <a:t>Developer</a:t>
            </a:r>
          </a:p>
        </p:txBody>
      </p:sp>
      <p:pic>
        <p:nvPicPr>
          <p:cNvPr id="142" name="Picture 2">
            <a:extLst>
              <a:ext uri="{FF2B5EF4-FFF2-40B4-BE49-F238E27FC236}">
                <a16:creationId xmlns:a16="http://schemas.microsoft.com/office/drawing/2014/main" id="{6CFA8FF0-E851-49A0-875B-06ABBD5AFB6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048773" y="3109726"/>
            <a:ext cx="547599" cy="547599"/>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
            <a:extLst>
              <a:ext uri="{FF2B5EF4-FFF2-40B4-BE49-F238E27FC236}">
                <a16:creationId xmlns:a16="http://schemas.microsoft.com/office/drawing/2014/main" id="{9072DDFF-A961-4569-B590-B6BA2574885B}"/>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104858" y="3777937"/>
            <a:ext cx="547599" cy="54759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6">
            <a:extLst>
              <a:ext uri="{FF2B5EF4-FFF2-40B4-BE49-F238E27FC236}">
                <a16:creationId xmlns:a16="http://schemas.microsoft.com/office/drawing/2014/main" id="{3A993FF7-B29B-4DB7-B371-CFF2FF5452F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120984" y="5099900"/>
            <a:ext cx="547599" cy="547599"/>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0">
            <a:extLst>
              <a:ext uri="{FF2B5EF4-FFF2-40B4-BE49-F238E27FC236}">
                <a16:creationId xmlns:a16="http://schemas.microsoft.com/office/drawing/2014/main" id="{E835FFE9-991A-4AE7-AA57-549E30B3BD7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107585" y="4483607"/>
            <a:ext cx="547599" cy="547599"/>
          </a:xfrm>
          <a:prstGeom prst="rect">
            <a:avLst/>
          </a:prstGeom>
          <a:noFill/>
          <a:extLst>
            <a:ext uri="{909E8E84-426E-40DD-AFC4-6F175D3DCCD1}">
              <a14:hiddenFill xmlns:a14="http://schemas.microsoft.com/office/drawing/2010/main">
                <a:solidFill>
                  <a:srgbClr val="FFFFFF"/>
                </a:solidFill>
              </a14:hiddenFill>
            </a:ext>
          </a:extLst>
        </p:spPr>
      </p:pic>
      <p:sp>
        <p:nvSpPr>
          <p:cNvPr id="150" name="Rectangle 149">
            <a:extLst>
              <a:ext uri="{FF2B5EF4-FFF2-40B4-BE49-F238E27FC236}">
                <a16:creationId xmlns:a16="http://schemas.microsoft.com/office/drawing/2014/main" id="{9C891890-9538-409F-803B-AC22E5A56568}"/>
              </a:ext>
            </a:extLst>
          </p:cNvPr>
          <p:cNvSpPr/>
          <p:nvPr/>
        </p:nvSpPr>
        <p:spPr bwMode="auto">
          <a:xfrm>
            <a:off x="9760866" y="3099022"/>
            <a:ext cx="2401325" cy="543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a:solidFill>
                  <a:srgbClr val="282828">
                    <a:lumMod val="65000"/>
                    <a:lumOff val="35000"/>
                  </a:srgbClr>
                </a:solidFill>
                <a:latin typeface="Segoe UI Semibold"/>
                <a:ea typeface="Segoe UI" pitchFamily="34" charset="0"/>
                <a:cs typeface="Segoe UI" pitchFamily="34" charset="0"/>
              </a:rPr>
              <a:t>Power Apps</a:t>
            </a:r>
          </a:p>
        </p:txBody>
      </p:sp>
      <p:sp>
        <p:nvSpPr>
          <p:cNvPr id="152" name="Rectangle 151">
            <a:extLst>
              <a:ext uri="{FF2B5EF4-FFF2-40B4-BE49-F238E27FC236}">
                <a16:creationId xmlns:a16="http://schemas.microsoft.com/office/drawing/2014/main" id="{47B034BC-53BD-4D92-9A93-C794E5D170A6}"/>
              </a:ext>
            </a:extLst>
          </p:cNvPr>
          <p:cNvSpPr/>
          <p:nvPr/>
        </p:nvSpPr>
        <p:spPr bwMode="auto">
          <a:xfrm>
            <a:off x="9760866" y="3778455"/>
            <a:ext cx="2401325" cy="543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a:solidFill>
                  <a:srgbClr val="282828">
                    <a:lumMod val="65000"/>
                    <a:lumOff val="35000"/>
                  </a:srgbClr>
                </a:solidFill>
                <a:latin typeface="Segoe UI Semibold"/>
                <a:ea typeface="Segoe UI" pitchFamily="34" charset="0"/>
                <a:cs typeface="Segoe UI" pitchFamily="34" charset="0"/>
              </a:rPr>
              <a:t>Power Automate</a:t>
            </a:r>
          </a:p>
        </p:txBody>
      </p:sp>
      <p:sp>
        <p:nvSpPr>
          <p:cNvPr id="154" name="Rectangle 153">
            <a:extLst>
              <a:ext uri="{FF2B5EF4-FFF2-40B4-BE49-F238E27FC236}">
                <a16:creationId xmlns:a16="http://schemas.microsoft.com/office/drawing/2014/main" id="{ABCCD9B3-85B4-47EA-9CCC-D7C834492586}"/>
              </a:ext>
            </a:extLst>
          </p:cNvPr>
          <p:cNvSpPr/>
          <p:nvPr/>
        </p:nvSpPr>
        <p:spPr bwMode="auto">
          <a:xfrm>
            <a:off x="9760866" y="4457889"/>
            <a:ext cx="2401325" cy="543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a:solidFill>
                  <a:srgbClr val="282828">
                    <a:lumMod val="65000"/>
                    <a:lumOff val="35000"/>
                  </a:srgbClr>
                </a:solidFill>
                <a:latin typeface="Segoe UI Semibold"/>
                <a:ea typeface="Segoe UI" pitchFamily="34" charset="0"/>
                <a:cs typeface="Segoe UI" pitchFamily="34" charset="0"/>
              </a:rPr>
              <a:t>Power Virtual Agent</a:t>
            </a:r>
          </a:p>
        </p:txBody>
      </p:sp>
      <p:sp>
        <p:nvSpPr>
          <p:cNvPr id="156" name="Rectangle 155">
            <a:extLst>
              <a:ext uri="{FF2B5EF4-FFF2-40B4-BE49-F238E27FC236}">
                <a16:creationId xmlns:a16="http://schemas.microsoft.com/office/drawing/2014/main" id="{1932EBCC-0423-4F74-AC6C-723D9B6A96D9}"/>
              </a:ext>
            </a:extLst>
          </p:cNvPr>
          <p:cNvSpPr/>
          <p:nvPr/>
        </p:nvSpPr>
        <p:spPr bwMode="auto">
          <a:xfrm>
            <a:off x="9760866" y="5137322"/>
            <a:ext cx="2401325" cy="543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a:solidFill>
                  <a:srgbClr val="282828">
                    <a:lumMod val="65000"/>
                    <a:lumOff val="35000"/>
                  </a:srgbClr>
                </a:solidFill>
                <a:latin typeface="Segoe UI Semibold"/>
                <a:ea typeface="Segoe UI" pitchFamily="34" charset="0"/>
                <a:cs typeface="Segoe UI" pitchFamily="34" charset="0"/>
              </a:rPr>
              <a:t>Power BI</a:t>
            </a:r>
          </a:p>
        </p:txBody>
      </p:sp>
    </p:spTree>
    <p:extLst>
      <p:ext uri="{BB962C8B-B14F-4D97-AF65-F5344CB8AC3E}">
        <p14:creationId xmlns:p14="http://schemas.microsoft.com/office/powerpoint/2010/main" val="41033151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C7DF89F-7367-6048-AF2F-AC4BEC49BFEB}"/>
              </a:ext>
            </a:extLst>
          </p:cNvPr>
          <p:cNvSpPr/>
          <p:nvPr/>
        </p:nvSpPr>
        <p:spPr bwMode="auto">
          <a:xfrm>
            <a:off x="3090766" y="2037941"/>
            <a:ext cx="1222631" cy="14413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57" name="Rectangle 1243">
            <a:extLst>
              <a:ext uri="{FF2B5EF4-FFF2-40B4-BE49-F238E27FC236}">
                <a16:creationId xmlns:a16="http://schemas.microsoft.com/office/drawing/2014/main" id="{27842AB6-3C94-0C42-A6F2-AAE508B699E6}"/>
              </a:ext>
            </a:extLst>
          </p:cNvPr>
          <p:cNvSpPr/>
          <p:nvPr/>
        </p:nvSpPr>
        <p:spPr bwMode="auto">
          <a:xfrm>
            <a:off x="3257651" y="2198455"/>
            <a:ext cx="872178" cy="11475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Connector ID</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Operation</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Connection ID</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________</a:t>
            </a:r>
          </a:p>
        </p:txBody>
      </p:sp>
      <p:sp>
        <p:nvSpPr>
          <p:cNvPr id="50" name="Rectangle 49">
            <a:extLst>
              <a:ext uri="{FF2B5EF4-FFF2-40B4-BE49-F238E27FC236}">
                <a16:creationId xmlns:a16="http://schemas.microsoft.com/office/drawing/2014/main" id="{241DB77B-4E21-4E19-8D87-6494C5B87175}"/>
              </a:ext>
            </a:extLst>
          </p:cNvPr>
          <p:cNvSpPr/>
          <p:nvPr/>
        </p:nvSpPr>
        <p:spPr bwMode="auto">
          <a:xfrm>
            <a:off x="1206606" y="1989687"/>
            <a:ext cx="1711335" cy="3997961"/>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6" name="Rectangle 105">
            <a:extLst>
              <a:ext uri="{FF2B5EF4-FFF2-40B4-BE49-F238E27FC236}">
                <a16:creationId xmlns:a16="http://schemas.microsoft.com/office/drawing/2014/main" id="{66E7D1E8-7A72-C34F-BB9D-5CE43BF98C86}"/>
              </a:ext>
            </a:extLst>
          </p:cNvPr>
          <p:cNvSpPr/>
          <p:nvPr/>
        </p:nvSpPr>
        <p:spPr bwMode="auto">
          <a:xfrm>
            <a:off x="5623221" y="2651710"/>
            <a:ext cx="1578212" cy="701352"/>
          </a:xfrm>
          <a:prstGeom prst="rect">
            <a:avLst/>
          </a:prstGeom>
          <a:solidFill>
            <a:schemeClr val="bg1">
              <a:lumMod val="95000"/>
            </a:schemeClr>
          </a:solidFill>
          <a:ln w="15875">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5" name="Rectangle 104">
            <a:extLst>
              <a:ext uri="{FF2B5EF4-FFF2-40B4-BE49-F238E27FC236}">
                <a16:creationId xmlns:a16="http://schemas.microsoft.com/office/drawing/2014/main" id="{3BEB274D-106F-3446-97F8-EBF6EEB9F568}"/>
              </a:ext>
            </a:extLst>
          </p:cNvPr>
          <p:cNvSpPr/>
          <p:nvPr/>
        </p:nvSpPr>
        <p:spPr bwMode="auto">
          <a:xfrm>
            <a:off x="5471712" y="2777967"/>
            <a:ext cx="1578212" cy="701352"/>
          </a:xfrm>
          <a:prstGeom prst="rect">
            <a:avLst/>
          </a:prstGeom>
          <a:solidFill>
            <a:schemeClr val="bg1">
              <a:lumMod val="95000"/>
            </a:schemeClr>
          </a:solidFill>
          <a:ln w="15875">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4" name="Rectangle 103">
            <a:extLst>
              <a:ext uri="{FF2B5EF4-FFF2-40B4-BE49-F238E27FC236}">
                <a16:creationId xmlns:a16="http://schemas.microsoft.com/office/drawing/2014/main" id="{72709663-8631-FA41-96ED-0FB3C9A9752D}"/>
              </a:ext>
            </a:extLst>
          </p:cNvPr>
          <p:cNvSpPr/>
          <p:nvPr/>
        </p:nvSpPr>
        <p:spPr bwMode="auto">
          <a:xfrm>
            <a:off x="6467019" y="4137648"/>
            <a:ext cx="1097425" cy="546081"/>
          </a:xfrm>
          <a:prstGeom prst="rect">
            <a:avLst/>
          </a:prstGeom>
          <a:solidFill>
            <a:schemeClr val="bg1">
              <a:lumMod val="95000"/>
            </a:schemeClr>
          </a:solidFill>
          <a:ln w="22225">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3" name="Rectangle 102">
            <a:extLst>
              <a:ext uri="{FF2B5EF4-FFF2-40B4-BE49-F238E27FC236}">
                <a16:creationId xmlns:a16="http://schemas.microsoft.com/office/drawing/2014/main" id="{DC1FD62B-8E89-874C-82F3-49B348B30B34}"/>
              </a:ext>
            </a:extLst>
          </p:cNvPr>
          <p:cNvSpPr/>
          <p:nvPr/>
        </p:nvSpPr>
        <p:spPr bwMode="auto">
          <a:xfrm>
            <a:off x="4876183" y="4137648"/>
            <a:ext cx="1097425" cy="546081"/>
          </a:xfrm>
          <a:prstGeom prst="rect">
            <a:avLst/>
          </a:prstGeom>
          <a:solidFill>
            <a:schemeClr val="bg1">
              <a:lumMod val="95000"/>
            </a:schemeClr>
          </a:solidFill>
          <a:ln w="22225">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3" name="Rectangle 72">
            <a:extLst>
              <a:ext uri="{FF2B5EF4-FFF2-40B4-BE49-F238E27FC236}">
                <a16:creationId xmlns:a16="http://schemas.microsoft.com/office/drawing/2014/main" id="{8415B741-089C-2242-9292-EFA27055724A}"/>
              </a:ext>
            </a:extLst>
          </p:cNvPr>
          <p:cNvSpPr/>
          <p:nvPr/>
        </p:nvSpPr>
        <p:spPr bwMode="auto">
          <a:xfrm>
            <a:off x="5332829" y="2904224"/>
            <a:ext cx="1578212" cy="701352"/>
          </a:xfrm>
          <a:prstGeom prst="rect">
            <a:avLst/>
          </a:prstGeom>
          <a:solidFill>
            <a:schemeClr val="bg1">
              <a:lumMod val="95000"/>
            </a:schemeClr>
          </a:solidFill>
          <a:ln w="15875">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40" name="Rectangle 1243">
            <a:extLst>
              <a:ext uri="{FF2B5EF4-FFF2-40B4-BE49-F238E27FC236}">
                <a16:creationId xmlns:a16="http://schemas.microsoft.com/office/drawing/2014/main" id="{A1269376-7049-6344-9291-B63A63466145}"/>
              </a:ext>
            </a:extLst>
          </p:cNvPr>
          <p:cNvSpPr/>
          <p:nvPr/>
        </p:nvSpPr>
        <p:spPr bwMode="auto">
          <a:xfrm>
            <a:off x="1403023" y="3298497"/>
            <a:ext cx="1291012" cy="1900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372">
                <a:solidFill>
                  <a:srgbClr val="1A1A1A"/>
                </a:solidFill>
                <a:latin typeface="Segoe UI" panose="020B0502040204020203" pitchFamily="34" charset="0"/>
                <a:cs typeface="Segoe UI" panose="020B0502040204020203" pitchFamily="34" charset="0"/>
              </a:rPr>
              <a:t>Power Automate</a:t>
            </a:r>
          </a:p>
        </p:txBody>
      </p:sp>
      <p:sp>
        <p:nvSpPr>
          <p:cNvPr id="41" name="Rectangle 1243">
            <a:extLst>
              <a:ext uri="{FF2B5EF4-FFF2-40B4-BE49-F238E27FC236}">
                <a16:creationId xmlns:a16="http://schemas.microsoft.com/office/drawing/2014/main" id="{74B45DF0-DD44-1D4B-BECC-D94E0C38EDCE}"/>
              </a:ext>
            </a:extLst>
          </p:cNvPr>
          <p:cNvSpPr/>
          <p:nvPr/>
        </p:nvSpPr>
        <p:spPr bwMode="auto">
          <a:xfrm>
            <a:off x="1574658" y="4920983"/>
            <a:ext cx="921334" cy="1900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372">
                <a:solidFill>
                  <a:srgbClr val="1A1A1A"/>
                </a:solidFill>
                <a:latin typeface="Segoe UI" panose="020B0502040204020203" pitchFamily="34" charset="0"/>
                <a:cs typeface="Segoe UI" panose="020B0502040204020203" pitchFamily="34" charset="0"/>
              </a:rPr>
              <a:t>Power Apps</a:t>
            </a:r>
          </a:p>
        </p:txBody>
      </p:sp>
      <p:sp>
        <p:nvSpPr>
          <p:cNvPr id="51" name="Rectangle 1231">
            <a:extLst>
              <a:ext uri="{FF2B5EF4-FFF2-40B4-BE49-F238E27FC236}">
                <a16:creationId xmlns:a16="http://schemas.microsoft.com/office/drawing/2014/main" id="{549FAA34-F6A9-C94B-8E27-8CBBED82A67B}"/>
              </a:ext>
            </a:extLst>
          </p:cNvPr>
          <p:cNvSpPr/>
          <p:nvPr/>
        </p:nvSpPr>
        <p:spPr>
          <a:xfrm>
            <a:off x="3571176" y="1549369"/>
            <a:ext cx="5304582" cy="323872"/>
          </a:xfrm>
          <a:prstGeom prst="rect">
            <a:avLst/>
          </a:prstGeom>
        </p:spPr>
        <p:txBody>
          <a:bodyPr wrap="square" lIns="0" tIns="0" rIns="0" bIns="0">
            <a:noAutofit/>
          </a:bodyPr>
          <a:lstStyle/>
          <a:p>
            <a:pPr algn="ctr" defTabSz="861251">
              <a:defRPr/>
            </a:pPr>
            <a:r>
              <a:rPr lang="en-US" sz="1765" b="1">
                <a:solidFill>
                  <a:schemeClr val="accent1"/>
                </a:solidFill>
                <a:latin typeface="Segoe UI Semibold" panose="020B0702040204020203" pitchFamily="34" charset="0"/>
                <a:cs typeface="Segoe UI Semibold" panose="020B0702040204020203" pitchFamily="34" charset="0"/>
              </a:rPr>
              <a:t>Azure API management gateway</a:t>
            </a:r>
          </a:p>
          <a:p>
            <a:pPr algn="ctr" defTabSz="861251">
              <a:defRPr/>
            </a:pPr>
            <a:endParaRPr lang="en-US" sz="1765" b="1">
              <a:solidFill>
                <a:srgbClr val="742773"/>
              </a:solidFill>
              <a:latin typeface="Segoe UI Semibold" panose="020B0702040204020203" pitchFamily="34" charset="0"/>
              <a:cs typeface="Segoe UI Semibold" panose="020B0702040204020203" pitchFamily="34" charset="0"/>
            </a:endParaRPr>
          </a:p>
        </p:txBody>
      </p:sp>
      <p:sp>
        <p:nvSpPr>
          <p:cNvPr id="53" name="Rectangle 1243">
            <a:extLst>
              <a:ext uri="{FF2B5EF4-FFF2-40B4-BE49-F238E27FC236}">
                <a16:creationId xmlns:a16="http://schemas.microsoft.com/office/drawing/2014/main" id="{CF9FDE76-015D-164F-9605-EF39D940F222}"/>
              </a:ext>
            </a:extLst>
          </p:cNvPr>
          <p:cNvSpPr/>
          <p:nvPr/>
        </p:nvSpPr>
        <p:spPr bwMode="auto">
          <a:xfrm>
            <a:off x="5670063" y="3075608"/>
            <a:ext cx="903743"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372">
                <a:solidFill>
                  <a:srgbClr val="1A1A1A"/>
                </a:solidFill>
                <a:latin typeface="Segoe UI" panose="020B0502040204020203" pitchFamily="34" charset="0"/>
                <a:cs typeface="Segoe UI" panose="020B0502040204020203" pitchFamily="34" charset="0"/>
              </a:rPr>
              <a:t>Custom connector</a:t>
            </a:r>
          </a:p>
        </p:txBody>
      </p:sp>
      <p:sp>
        <p:nvSpPr>
          <p:cNvPr id="74" name="Rectangle 73">
            <a:extLst>
              <a:ext uri="{FF2B5EF4-FFF2-40B4-BE49-F238E27FC236}">
                <a16:creationId xmlns:a16="http://schemas.microsoft.com/office/drawing/2014/main" id="{BB7785A6-A406-CB47-88FB-0E8D645F8E22}"/>
              </a:ext>
            </a:extLst>
          </p:cNvPr>
          <p:cNvSpPr/>
          <p:nvPr/>
        </p:nvSpPr>
        <p:spPr bwMode="auto">
          <a:xfrm>
            <a:off x="4535286" y="2042438"/>
            <a:ext cx="3383688" cy="3892460"/>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0" name="Rectangle 1243">
            <a:extLst>
              <a:ext uri="{FF2B5EF4-FFF2-40B4-BE49-F238E27FC236}">
                <a16:creationId xmlns:a16="http://schemas.microsoft.com/office/drawing/2014/main" id="{B207D3C5-D8A4-1C4E-A009-DB4115E0360F}"/>
              </a:ext>
            </a:extLst>
          </p:cNvPr>
          <p:cNvSpPr/>
          <p:nvPr/>
        </p:nvSpPr>
        <p:spPr bwMode="auto">
          <a:xfrm>
            <a:off x="6563859" y="4322785"/>
            <a:ext cx="903743" cy="1629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176">
                <a:solidFill>
                  <a:srgbClr val="1A1A1A"/>
                </a:solidFill>
                <a:latin typeface="Segoe UI" panose="020B0502040204020203" pitchFamily="34" charset="0"/>
                <a:cs typeface="Segoe UI" panose="020B0502040204020203" pitchFamily="34" charset="0"/>
              </a:rPr>
              <a:t>Credentials</a:t>
            </a:r>
          </a:p>
        </p:txBody>
      </p:sp>
      <p:sp>
        <p:nvSpPr>
          <p:cNvPr id="107" name="Cylinder 4">
            <a:extLst>
              <a:ext uri="{FF2B5EF4-FFF2-40B4-BE49-F238E27FC236}">
                <a16:creationId xmlns:a16="http://schemas.microsoft.com/office/drawing/2014/main" id="{E878889E-73A7-1944-9128-1D84484E8436}"/>
              </a:ext>
            </a:extLst>
          </p:cNvPr>
          <p:cNvSpPr/>
          <p:nvPr/>
        </p:nvSpPr>
        <p:spPr bwMode="auto">
          <a:xfrm>
            <a:off x="5678525" y="4982376"/>
            <a:ext cx="1202793" cy="512649"/>
          </a:xfrm>
          <a:prstGeom prst="can">
            <a:avLst/>
          </a:prstGeom>
          <a:solidFill>
            <a:schemeClr val="bg1">
              <a:lumMod val="75000"/>
            </a:schemeClr>
          </a:solidFill>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1" rIns="0" bIns="46631" numCol="1" rtlCol="0" anchor="ctr" anchorCtr="0" compatLnSpc="1">
            <a:prstTxWarp prst="textNoShape">
              <a:avLst/>
            </a:prstTxWarp>
          </a:bodyPr>
          <a:lstStyle/>
          <a:p>
            <a:pPr algn="ctr" defTabSz="932137" fontAlgn="base">
              <a:spcBef>
                <a:spcPct val="0"/>
              </a:spcBef>
              <a:spcAft>
                <a:spcPct val="0"/>
              </a:spcAft>
              <a:defRPr/>
            </a:pPr>
            <a:r>
              <a:rPr lang="en-US" sz="1176">
                <a:solidFill>
                  <a:srgbClr val="282828">
                    <a:lumMod val="90000"/>
                    <a:lumOff val="10000"/>
                  </a:srgbClr>
                </a:solidFill>
                <a:latin typeface="Segoe UI"/>
                <a:cs typeface="Segoe UI" pitchFamily="34" charset="0"/>
              </a:rPr>
              <a:t>Token store</a:t>
            </a:r>
          </a:p>
        </p:txBody>
      </p:sp>
      <p:cxnSp>
        <p:nvCxnSpPr>
          <p:cNvPr id="108" name="Straight Arrow Connector 107">
            <a:extLst>
              <a:ext uri="{FF2B5EF4-FFF2-40B4-BE49-F238E27FC236}">
                <a16:creationId xmlns:a16="http://schemas.microsoft.com/office/drawing/2014/main" id="{DE1BAA44-FCEF-274B-8091-2845C5B75EB6}"/>
              </a:ext>
            </a:extLst>
          </p:cNvPr>
          <p:cNvCxnSpPr>
            <a:cxnSpLocks/>
          </p:cNvCxnSpPr>
          <p:nvPr/>
        </p:nvCxnSpPr>
        <p:spPr>
          <a:xfrm>
            <a:off x="3019172" y="4013809"/>
            <a:ext cx="1349390" cy="0"/>
          </a:xfrm>
          <a:prstGeom prst="straightConnector1">
            <a:avLst/>
          </a:prstGeom>
          <a:ln w="22225">
            <a:solidFill>
              <a:schemeClr val="bg1">
                <a:lumMod val="85000"/>
              </a:schemeClr>
            </a:solidFill>
            <a:prstDash val="sysDot"/>
            <a:headEnd type="oval" w="sm" len="sm"/>
            <a:tailEnd type="triangle" w="med" len="med"/>
          </a:ln>
        </p:spPr>
        <p:style>
          <a:lnRef idx="1">
            <a:schemeClr val="accent2"/>
          </a:lnRef>
          <a:fillRef idx="0">
            <a:schemeClr val="accent2"/>
          </a:fillRef>
          <a:effectRef idx="0">
            <a:schemeClr val="accent2"/>
          </a:effectRef>
          <a:fontRef idx="minor">
            <a:schemeClr val="tx1"/>
          </a:fontRef>
        </p:style>
      </p:cxnSp>
      <p:cxnSp>
        <p:nvCxnSpPr>
          <p:cNvPr id="109" name="Straight Arrow Connector 108">
            <a:extLst>
              <a:ext uri="{FF2B5EF4-FFF2-40B4-BE49-F238E27FC236}">
                <a16:creationId xmlns:a16="http://schemas.microsoft.com/office/drawing/2014/main" id="{DFD1B66F-8310-A24D-8338-BACF96345C2E}"/>
              </a:ext>
            </a:extLst>
          </p:cNvPr>
          <p:cNvCxnSpPr>
            <a:cxnSpLocks/>
          </p:cNvCxnSpPr>
          <p:nvPr/>
        </p:nvCxnSpPr>
        <p:spPr>
          <a:xfrm flipH="1">
            <a:off x="2991589" y="4194446"/>
            <a:ext cx="1349390" cy="0"/>
          </a:xfrm>
          <a:prstGeom prst="straightConnector1">
            <a:avLst/>
          </a:prstGeom>
          <a:ln w="22225">
            <a:solidFill>
              <a:schemeClr val="bg1">
                <a:lumMod val="85000"/>
              </a:schemeClr>
            </a:solidFill>
            <a:prstDash val="sysDot"/>
            <a:headEnd type="oval" w="sm" len="sm"/>
            <a:tailEnd type="triangle" w="med" len="med"/>
          </a:ln>
        </p:spPr>
        <p:style>
          <a:lnRef idx="1">
            <a:schemeClr val="accent2"/>
          </a:lnRef>
          <a:fillRef idx="0">
            <a:schemeClr val="accent2"/>
          </a:fillRef>
          <a:effectRef idx="0">
            <a:schemeClr val="accent2"/>
          </a:effectRef>
          <a:fontRef idx="minor">
            <a:schemeClr val="tx1"/>
          </a:fontRef>
        </p:style>
      </p:cxnSp>
      <p:cxnSp>
        <p:nvCxnSpPr>
          <p:cNvPr id="111" name="Straight Arrow Connector 110">
            <a:extLst>
              <a:ext uri="{FF2B5EF4-FFF2-40B4-BE49-F238E27FC236}">
                <a16:creationId xmlns:a16="http://schemas.microsoft.com/office/drawing/2014/main" id="{48DB10C1-D8AB-9C46-8C3B-69A79944FA46}"/>
              </a:ext>
            </a:extLst>
          </p:cNvPr>
          <p:cNvCxnSpPr>
            <a:cxnSpLocks/>
          </p:cNvCxnSpPr>
          <p:nvPr/>
        </p:nvCxnSpPr>
        <p:spPr>
          <a:xfrm flipV="1">
            <a:off x="6270486" y="3600687"/>
            <a:ext cx="0" cy="1310399"/>
          </a:xfrm>
          <a:prstGeom prst="straightConnector1">
            <a:avLst/>
          </a:prstGeom>
          <a:ln w="12700">
            <a:solidFill>
              <a:schemeClr val="tx1">
                <a:lumMod val="60000"/>
                <a:lumOff val="40000"/>
              </a:schemeClr>
            </a:solidFill>
            <a:headEnd type="oval" w="sm" len="sm"/>
            <a:tailEnd type="triangle" w="med" len="med"/>
          </a:ln>
        </p:spPr>
        <p:style>
          <a:lnRef idx="1">
            <a:schemeClr val="accent2"/>
          </a:lnRef>
          <a:fillRef idx="0">
            <a:schemeClr val="accent2"/>
          </a:fillRef>
          <a:effectRef idx="0">
            <a:schemeClr val="accent2"/>
          </a:effectRef>
          <a:fontRef idx="minor">
            <a:schemeClr val="tx1"/>
          </a:fontRef>
        </p:style>
      </p:cxnSp>
      <p:cxnSp>
        <p:nvCxnSpPr>
          <p:cNvPr id="112" name="Straight Arrow Connector 111">
            <a:extLst>
              <a:ext uri="{FF2B5EF4-FFF2-40B4-BE49-F238E27FC236}">
                <a16:creationId xmlns:a16="http://schemas.microsoft.com/office/drawing/2014/main" id="{FB8CD89A-7313-364A-812B-218EE8023039}"/>
              </a:ext>
            </a:extLst>
          </p:cNvPr>
          <p:cNvCxnSpPr>
            <a:cxnSpLocks/>
          </p:cNvCxnSpPr>
          <p:nvPr/>
        </p:nvCxnSpPr>
        <p:spPr>
          <a:xfrm>
            <a:off x="6150832" y="3640826"/>
            <a:ext cx="0" cy="1310399"/>
          </a:xfrm>
          <a:prstGeom prst="straightConnector1">
            <a:avLst/>
          </a:prstGeom>
          <a:ln w="12700">
            <a:solidFill>
              <a:schemeClr val="tx1">
                <a:lumMod val="60000"/>
                <a:lumOff val="40000"/>
              </a:schemeClr>
            </a:solidFill>
            <a:headEnd type="oval" w="sm" len="sm"/>
            <a:tailEnd type="triangle" w="med" len="med"/>
          </a:ln>
        </p:spPr>
        <p:style>
          <a:lnRef idx="1">
            <a:schemeClr val="accent2"/>
          </a:lnRef>
          <a:fillRef idx="0">
            <a:schemeClr val="accent2"/>
          </a:fillRef>
          <a:effectRef idx="0">
            <a:schemeClr val="accent2"/>
          </a:effectRef>
          <a:fontRef idx="minor">
            <a:schemeClr val="tx1"/>
          </a:fontRef>
        </p:style>
      </p:cxnSp>
      <p:grpSp>
        <p:nvGrpSpPr>
          <p:cNvPr id="43" name="Group 4">
            <a:extLst>
              <a:ext uri="{FF2B5EF4-FFF2-40B4-BE49-F238E27FC236}">
                <a16:creationId xmlns:a16="http://schemas.microsoft.com/office/drawing/2014/main" id="{F46F74BC-D922-C84D-96CD-58E7E861C18C}"/>
              </a:ext>
            </a:extLst>
          </p:cNvPr>
          <p:cNvGrpSpPr>
            <a:grpSpLocks noChangeAspect="1"/>
          </p:cNvGrpSpPr>
          <p:nvPr/>
        </p:nvGrpSpPr>
        <p:grpSpPr bwMode="auto">
          <a:xfrm>
            <a:off x="1858475" y="4419438"/>
            <a:ext cx="407582" cy="310383"/>
            <a:chOff x="2882" y="2096"/>
            <a:chExt cx="369" cy="281"/>
          </a:xfrm>
          <a:solidFill>
            <a:schemeClr val="tx1"/>
          </a:solidFill>
        </p:grpSpPr>
        <p:sp>
          <p:nvSpPr>
            <p:cNvPr id="44" name="Freeform 5">
              <a:extLst>
                <a:ext uri="{FF2B5EF4-FFF2-40B4-BE49-F238E27FC236}">
                  <a16:creationId xmlns:a16="http://schemas.microsoft.com/office/drawing/2014/main" id="{188986A8-A26B-CF4C-8993-0B1DACBF34D1}"/>
                </a:ext>
              </a:extLst>
            </p:cNvPr>
            <p:cNvSpPr>
              <a:spLocks/>
            </p:cNvSpPr>
            <p:nvPr/>
          </p:nvSpPr>
          <p:spPr bwMode="auto">
            <a:xfrm>
              <a:off x="3066" y="2304"/>
              <a:ext cx="73" cy="7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45" name="Freeform 6">
              <a:extLst>
                <a:ext uri="{FF2B5EF4-FFF2-40B4-BE49-F238E27FC236}">
                  <a16:creationId xmlns:a16="http://schemas.microsoft.com/office/drawing/2014/main" id="{7742CA19-FE60-4F42-B05E-5386DB174F81}"/>
                </a:ext>
              </a:extLst>
            </p:cNvPr>
            <p:cNvSpPr>
              <a:spLocks/>
            </p:cNvSpPr>
            <p:nvPr/>
          </p:nvSpPr>
          <p:spPr bwMode="auto">
            <a:xfrm>
              <a:off x="3120" y="2258"/>
              <a:ext cx="73" cy="7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46" name="Freeform 7">
              <a:extLst>
                <a:ext uri="{FF2B5EF4-FFF2-40B4-BE49-F238E27FC236}">
                  <a16:creationId xmlns:a16="http://schemas.microsoft.com/office/drawing/2014/main" id="{BA16657D-3DE6-604C-A9BD-2B0A493F8B2C}"/>
                </a:ext>
              </a:extLst>
            </p:cNvPr>
            <p:cNvSpPr>
              <a:spLocks noEditPoints="1"/>
            </p:cNvSpPr>
            <p:nvPr/>
          </p:nvSpPr>
          <p:spPr bwMode="auto">
            <a:xfrm>
              <a:off x="2937" y="2212"/>
              <a:ext cx="146" cy="15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47" name="Freeform 8">
              <a:extLst>
                <a:ext uri="{FF2B5EF4-FFF2-40B4-BE49-F238E27FC236}">
                  <a16:creationId xmlns:a16="http://schemas.microsoft.com/office/drawing/2014/main" id="{4EF228E9-9114-124A-8F62-42C4AE4C7681}"/>
                </a:ext>
              </a:extLst>
            </p:cNvPr>
            <p:cNvSpPr>
              <a:spLocks/>
            </p:cNvSpPr>
            <p:nvPr/>
          </p:nvSpPr>
          <p:spPr bwMode="auto">
            <a:xfrm>
              <a:off x="3069" y="2204"/>
              <a:ext cx="73" cy="7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48" name="Freeform 9">
              <a:extLst>
                <a:ext uri="{FF2B5EF4-FFF2-40B4-BE49-F238E27FC236}">
                  <a16:creationId xmlns:a16="http://schemas.microsoft.com/office/drawing/2014/main" id="{274F9B36-B98A-0B47-B1DE-6ACED9EF2A80}"/>
                </a:ext>
              </a:extLst>
            </p:cNvPr>
            <p:cNvSpPr>
              <a:spLocks/>
            </p:cNvSpPr>
            <p:nvPr/>
          </p:nvSpPr>
          <p:spPr bwMode="auto">
            <a:xfrm>
              <a:off x="2882" y="2096"/>
              <a:ext cx="369" cy="24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nvGrpSpPr>
          <p:cNvPr id="52" name="Group 1262">
            <a:extLst>
              <a:ext uri="{FF2B5EF4-FFF2-40B4-BE49-F238E27FC236}">
                <a16:creationId xmlns:a16="http://schemas.microsoft.com/office/drawing/2014/main" id="{1476A62A-59A8-4A48-837C-120F29105866}"/>
              </a:ext>
            </a:extLst>
          </p:cNvPr>
          <p:cNvGrpSpPr/>
          <p:nvPr/>
        </p:nvGrpSpPr>
        <p:grpSpPr>
          <a:xfrm>
            <a:off x="1818664" y="2766690"/>
            <a:ext cx="433324" cy="329583"/>
            <a:chOff x="-969390" y="530773"/>
            <a:chExt cx="1017587" cy="773113"/>
          </a:xfrm>
          <a:solidFill>
            <a:schemeClr val="tx1"/>
          </a:solidFill>
        </p:grpSpPr>
        <p:sp>
          <p:nvSpPr>
            <p:cNvPr id="54" name="Freeform 5">
              <a:extLst>
                <a:ext uri="{FF2B5EF4-FFF2-40B4-BE49-F238E27FC236}">
                  <a16:creationId xmlns:a16="http://schemas.microsoft.com/office/drawing/2014/main" id="{0AA35860-663F-0A47-8CEE-80FFE8E805CF}"/>
                </a:ext>
              </a:extLst>
            </p:cNvPr>
            <p:cNvSpPr>
              <a:spLocks/>
            </p:cNvSpPr>
            <p:nvPr/>
          </p:nvSpPr>
          <p:spPr bwMode="auto">
            <a:xfrm>
              <a:off x="-969390" y="530773"/>
              <a:ext cx="1017587" cy="66992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416">
                <a:defRPr/>
              </a:pPr>
              <a:endParaRPr lang="en-US" sz="1884">
                <a:solidFill>
                  <a:srgbClr val="1A1A1A"/>
                </a:solidFill>
                <a:latin typeface="Segoe UI"/>
              </a:endParaRPr>
            </a:p>
          </p:txBody>
        </p:sp>
        <p:sp>
          <p:nvSpPr>
            <p:cNvPr id="55" name="Freeform 6">
              <a:extLst>
                <a:ext uri="{FF2B5EF4-FFF2-40B4-BE49-F238E27FC236}">
                  <a16:creationId xmlns:a16="http://schemas.microsoft.com/office/drawing/2014/main" id="{E769B4AE-6192-5746-BC05-02FB6F398BB1}"/>
                </a:ext>
              </a:extLst>
            </p:cNvPr>
            <p:cNvSpPr>
              <a:spLocks noEditPoints="1"/>
            </p:cNvSpPr>
            <p:nvPr/>
          </p:nvSpPr>
          <p:spPr bwMode="auto">
            <a:xfrm>
              <a:off x="-969390" y="697462"/>
              <a:ext cx="777876" cy="606424"/>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416">
                <a:defRPr/>
              </a:pPr>
              <a:endParaRPr lang="en-US" sz="1884">
                <a:solidFill>
                  <a:srgbClr val="1A1A1A"/>
                </a:solidFill>
                <a:latin typeface="Segoe UI"/>
              </a:endParaRPr>
            </a:p>
          </p:txBody>
        </p:sp>
      </p:grpSp>
      <p:sp>
        <p:nvSpPr>
          <p:cNvPr id="58" name="Rectangle 57">
            <a:extLst>
              <a:ext uri="{FF2B5EF4-FFF2-40B4-BE49-F238E27FC236}">
                <a16:creationId xmlns:a16="http://schemas.microsoft.com/office/drawing/2014/main" id="{3E7385B4-8705-0C41-BA45-F45C16CBB161}"/>
              </a:ext>
            </a:extLst>
          </p:cNvPr>
          <p:cNvSpPr/>
          <p:nvPr/>
        </p:nvSpPr>
        <p:spPr bwMode="auto">
          <a:xfrm>
            <a:off x="8153184" y="2037941"/>
            <a:ext cx="1222631" cy="14413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59" name="Rectangle 1243">
            <a:extLst>
              <a:ext uri="{FF2B5EF4-FFF2-40B4-BE49-F238E27FC236}">
                <a16:creationId xmlns:a16="http://schemas.microsoft.com/office/drawing/2014/main" id="{9AD17E50-63B8-BC4B-BDD2-47A8C562FC38}"/>
              </a:ext>
            </a:extLst>
          </p:cNvPr>
          <p:cNvSpPr/>
          <p:nvPr/>
        </p:nvSpPr>
        <p:spPr bwMode="auto">
          <a:xfrm>
            <a:off x="8431118" y="2198455"/>
            <a:ext cx="680455" cy="11475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Host</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Path</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Credentials</a:t>
            </a:r>
          </a:p>
          <a:p>
            <a:pPr algn="ctr" defTabSz="861251" fontAlgn="base">
              <a:lnSpc>
                <a:spcPct val="90000"/>
              </a:lnSpc>
              <a:spcBef>
                <a:spcPct val="0"/>
              </a:spcBef>
              <a:spcAft>
                <a:spcPts val="392"/>
              </a:spcAft>
              <a:defRPr/>
            </a:pPr>
            <a:r>
              <a:rPr lang="en-US" sz="1078">
                <a:solidFill>
                  <a:srgbClr val="1A1A1A"/>
                </a:solidFill>
                <a:latin typeface="Segoe UI" panose="020B0502040204020203" pitchFamily="34" charset="0"/>
                <a:cs typeface="Segoe UI" panose="020B0502040204020203" pitchFamily="34" charset="0"/>
              </a:rPr>
              <a:t>__________</a:t>
            </a:r>
          </a:p>
        </p:txBody>
      </p:sp>
      <p:sp>
        <p:nvSpPr>
          <p:cNvPr id="60" name="Rectangle 1243">
            <a:extLst>
              <a:ext uri="{FF2B5EF4-FFF2-40B4-BE49-F238E27FC236}">
                <a16:creationId xmlns:a16="http://schemas.microsoft.com/office/drawing/2014/main" id="{470A3060-DE8F-6444-AB81-824D09D04045}"/>
              </a:ext>
            </a:extLst>
          </p:cNvPr>
          <p:cNvSpPr/>
          <p:nvPr/>
        </p:nvSpPr>
        <p:spPr bwMode="auto">
          <a:xfrm>
            <a:off x="4985648" y="4254501"/>
            <a:ext cx="903743"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176">
                <a:solidFill>
                  <a:srgbClr val="1A1A1A"/>
                </a:solidFill>
                <a:latin typeface="Segoe UI" panose="020B0502040204020203" pitchFamily="34" charset="0"/>
                <a:cs typeface="Segoe UI" panose="020B0502040204020203" pitchFamily="34" charset="0"/>
              </a:rPr>
              <a:t>Connection ID</a:t>
            </a:r>
          </a:p>
        </p:txBody>
      </p:sp>
      <p:sp>
        <p:nvSpPr>
          <p:cNvPr id="62" name="Rectangle 61">
            <a:extLst>
              <a:ext uri="{FF2B5EF4-FFF2-40B4-BE49-F238E27FC236}">
                <a16:creationId xmlns:a16="http://schemas.microsoft.com/office/drawing/2014/main" id="{7BB16D89-D425-1144-B483-A4B6F156E0B4}"/>
              </a:ext>
            </a:extLst>
          </p:cNvPr>
          <p:cNvSpPr/>
          <p:nvPr/>
        </p:nvSpPr>
        <p:spPr bwMode="auto">
          <a:xfrm>
            <a:off x="9610025" y="2037940"/>
            <a:ext cx="1711335" cy="39979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63" name="Rectangle 1243">
            <a:extLst>
              <a:ext uri="{FF2B5EF4-FFF2-40B4-BE49-F238E27FC236}">
                <a16:creationId xmlns:a16="http://schemas.microsoft.com/office/drawing/2014/main" id="{FF763EBC-A192-9145-8A56-0B8D76659230}"/>
              </a:ext>
            </a:extLst>
          </p:cNvPr>
          <p:cNvSpPr/>
          <p:nvPr/>
        </p:nvSpPr>
        <p:spPr bwMode="auto">
          <a:xfrm>
            <a:off x="10026648" y="4194447"/>
            <a:ext cx="878087" cy="1900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372">
                <a:solidFill>
                  <a:srgbClr val="1A1A1A"/>
                </a:solidFill>
                <a:latin typeface="Segoe UI" panose="020B0502040204020203" pitchFamily="34" charset="0"/>
                <a:cs typeface="Segoe UI" panose="020B0502040204020203" pitchFamily="34" charset="0"/>
              </a:rPr>
              <a:t>RESTful API</a:t>
            </a:r>
          </a:p>
        </p:txBody>
      </p:sp>
      <p:sp>
        <p:nvSpPr>
          <p:cNvPr id="64" name="Rectangle 1243">
            <a:extLst>
              <a:ext uri="{FF2B5EF4-FFF2-40B4-BE49-F238E27FC236}">
                <a16:creationId xmlns:a16="http://schemas.microsoft.com/office/drawing/2014/main" id="{DCD4FE8C-81C9-EC43-B741-E6075C5FE46D}"/>
              </a:ext>
            </a:extLst>
          </p:cNvPr>
          <p:cNvSpPr/>
          <p:nvPr/>
        </p:nvSpPr>
        <p:spPr bwMode="auto">
          <a:xfrm>
            <a:off x="9782217" y="2973332"/>
            <a:ext cx="1366950" cy="1900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372">
                <a:solidFill>
                  <a:srgbClr val="1A1A1A"/>
                </a:solidFill>
                <a:latin typeface="Segoe UI" panose="020B0502040204020203" pitchFamily="34" charset="0"/>
                <a:cs typeface="Segoe UI" panose="020B0502040204020203" pitchFamily="34" charset="0"/>
              </a:rPr>
              <a:t>Custom web API</a:t>
            </a:r>
          </a:p>
        </p:txBody>
      </p:sp>
      <p:sp>
        <p:nvSpPr>
          <p:cNvPr id="65" name="Rectangle 1243">
            <a:extLst>
              <a:ext uri="{FF2B5EF4-FFF2-40B4-BE49-F238E27FC236}">
                <a16:creationId xmlns:a16="http://schemas.microsoft.com/office/drawing/2014/main" id="{B11E26BD-E050-8A48-9067-2F8DE63AB5D8}"/>
              </a:ext>
            </a:extLst>
          </p:cNvPr>
          <p:cNvSpPr/>
          <p:nvPr/>
        </p:nvSpPr>
        <p:spPr bwMode="auto">
          <a:xfrm>
            <a:off x="9861830" y="5242380"/>
            <a:ext cx="1207723" cy="1900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372">
                <a:solidFill>
                  <a:srgbClr val="1A1A1A"/>
                </a:solidFill>
                <a:latin typeface="Segoe UI" panose="020B0502040204020203" pitchFamily="34" charset="0"/>
                <a:cs typeface="Segoe UI" panose="020B0502040204020203" pitchFamily="34" charset="0"/>
              </a:rPr>
              <a:t>Azure functions</a:t>
            </a:r>
          </a:p>
        </p:txBody>
      </p:sp>
      <p:sp>
        <p:nvSpPr>
          <p:cNvPr id="66" name="ChatBot_F08B" title="Icon of a robotic chat bubble with a smiley face">
            <a:extLst>
              <a:ext uri="{FF2B5EF4-FFF2-40B4-BE49-F238E27FC236}">
                <a16:creationId xmlns:a16="http://schemas.microsoft.com/office/drawing/2014/main" id="{0835F561-9B41-054E-8801-3627FB319FF2}"/>
              </a:ext>
            </a:extLst>
          </p:cNvPr>
          <p:cNvSpPr>
            <a:spLocks noChangeAspect="1" noEditPoints="1"/>
          </p:cNvSpPr>
          <p:nvPr/>
        </p:nvSpPr>
        <p:spPr bwMode="auto">
          <a:xfrm>
            <a:off x="10278949" y="3558699"/>
            <a:ext cx="373485" cy="4824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a:gradFill>
                <a:gsLst>
                  <a:gs pos="0">
                    <a:srgbClr val="505050"/>
                  </a:gs>
                  <a:gs pos="100000">
                    <a:srgbClr val="505050"/>
                  </a:gs>
                </a:gsLst>
              </a:gradFill>
              <a:latin typeface="Segoe UI"/>
            </a:endParaRPr>
          </a:p>
        </p:txBody>
      </p:sp>
      <p:pic>
        <p:nvPicPr>
          <p:cNvPr id="67" name="Picture 66">
            <a:extLst>
              <a:ext uri="{FF2B5EF4-FFF2-40B4-BE49-F238E27FC236}">
                <a16:creationId xmlns:a16="http://schemas.microsoft.com/office/drawing/2014/main" id="{89812F7D-F177-C24D-9A0D-19516723110E}"/>
              </a:ext>
            </a:extLst>
          </p:cNvPr>
          <p:cNvPicPr>
            <a:picLocks noChangeAspect="1"/>
          </p:cNvPicPr>
          <p:nvPr/>
        </p:nvPicPr>
        <p:blipFill>
          <a:blip r:embed="rId3"/>
          <a:stretch>
            <a:fillRect/>
          </a:stretch>
        </p:blipFill>
        <p:spPr>
          <a:xfrm>
            <a:off x="10215406" y="2311651"/>
            <a:ext cx="455831" cy="427342"/>
          </a:xfrm>
          <a:prstGeom prst="rect">
            <a:avLst/>
          </a:prstGeom>
        </p:spPr>
      </p:pic>
      <p:sp>
        <p:nvSpPr>
          <p:cNvPr id="68" name="Processing_E9F5" title="Icon of two interlocked gears">
            <a:extLst>
              <a:ext uri="{FF2B5EF4-FFF2-40B4-BE49-F238E27FC236}">
                <a16:creationId xmlns:a16="http://schemas.microsoft.com/office/drawing/2014/main" id="{B0268DDC-0D7C-6D45-8FAE-794298604364}"/>
              </a:ext>
            </a:extLst>
          </p:cNvPr>
          <p:cNvSpPr>
            <a:spLocks noChangeAspect="1" noEditPoints="1"/>
          </p:cNvSpPr>
          <p:nvPr/>
        </p:nvSpPr>
        <p:spPr bwMode="auto">
          <a:xfrm>
            <a:off x="10259838" y="4741698"/>
            <a:ext cx="411707" cy="3585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Segoe UI"/>
            </a:endParaRPr>
          </a:p>
        </p:txBody>
      </p:sp>
      <p:cxnSp>
        <p:nvCxnSpPr>
          <p:cNvPr id="69" name="Straight Arrow Connector 68">
            <a:extLst>
              <a:ext uri="{FF2B5EF4-FFF2-40B4-BE49-F238E27FC236}">
                <a16:creationId xmlns:a16="http://schemas.microsoft.com/office/drawing/2014/main" id="{6937A064-673E-1A41-AC8F-DA34EC89D661}"/>
              </a:ext>
            </a:extLst>
          </p:cNvPr>
          <p:cNvCxnSpPr>
            <a:cxnSpLocks/>
          </p:cNvCxnSpPr>
          <p:nvPr/>
        </p:nvCxnSpPr>
        <p:spPr>
          <a:xfrm>
            <a:off x="8066733" y="4013809"/>
            <a:ext cx="1349390" cy="0"/>
          </a:xfrm>
          <a:prstGeom prst="straightConnector1">
            <a:avLst/>
          </a:prstGeom>
          <a:ln w="22225">
            <a:solidFill>
              <a:schemeClr val="bg1">
                <a:lumMod val="85000"/>
              </a:schemeClr>
            </a:solidFill>
            <a:prstDash val="sysDot"/>
            <a:headEnd type="oval" w="sm" len="sm"/>
            <a:tailEnd type="triangle" w="med" len="med"/>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C9599DB5-B181-1144-A67D-087E75E99621}"/>
              </a:ext>
            </a:extLst>
          </p:cNvPr>
          <p:cNvCxnSpPr>
            <a:cxnSpLocks/>
          </p:cNvCxnSpPr>
          <p:nvPr/>
        </p:nvCxnSpPr>
        <p:spPr>
          <a:xfrm flipH="1">
            <a:off x="8039150" y="4194446"/>
            <a:ext cx="1349390" cy="0"/>
          </a:xfrm>
          <a:prstGeom prst="straightConnector1">
            <a:avLst/>
          </a:prstGeom>
          <a:ln w="22225">
            <a:solidFill>
              <a:schemeClr val="bg1">
                <a:lumMod val="85000"/>
              </a:schemeClr>
            </a:solidFill>
            <a:prstDash val="sysDot"/>
            <a:headEnd type="oval" w="sm" len="sm"/>
            <a:tailEnd type="triangle" w="med"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F9DBBBAC-EFA8-57C1-B4BE-334C229CEF30}"/>
              </a:ext>
            </a:extLst>
          </p:cNvPr>
          <p:cNvSpPr>
            <a:spLocks noGrp="1"/>
          </p:cNvSpPr>
          <p:nvPr>
            <p:ph type="title"/>
          </p:nvPr>
        </p:nvSpPr>
        <p:spPr/>
        <p:txBody>
          <a:bodyPr/>
          <a:lstStyle/>
          <a:p>
            <a:r>
              <a:rPr lang="en-US"/>
              <a:t>Custom Connectors</a:t>
            </a:r>
          </a:p>
        </p:txBody>
      </p:sp>
    </p:spTree>
    <p:extLst>
      <p:ext uri="{BB962C8B-B14F-4D97-AF65-F5344CB8AC3E}">
        <p14:creationId xmlns:p14="http://schemas.microsoft.com/office/powerpoint/2010/main" val="30729080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429D-0BCA-4673-95FD-33CF1A5FB7A4}"/>
              </a:ext>
            </a:extLst>
          </p:cNvPr>
          <p:cNvSpPr>
            <a:spLocks noGrp="1"/>
          </p:cNvSpPr>
          <p:nvPr>
            <p:ph type="title"/>
          </p:nvPr>
        </p:nvSpPr>
        <p:spPr>
          <a:xfrm>
            <a:off x="584200" y="457200"/>
            <a:ext cx="5508419" cy="557076"/>
          </a:xfrm>
        </p:spPr>
        <p:txBody>
          <a:bodyPr/>
          <a:lstStyle/>
          <a:p>
            <a:r>
              <a:rPr lang="en-US" sz="3200"/>
              <a:t>Wrap up</a:t>
            </a:r>
          </a:p>
        </p:txBody>
      </p:sp>
      <p:sp>
        <p:nvSpPr>
          <p:cNvPr id="3" name="Rectangle 2">
            <a:extLst>
              <a:ext uri="{FF2B5EF4-FFF2-40B4-BE49-F238E27FC236}">
                <a16:creationId xmlns:a16="http://schemas.microsoft.com/office/drawing/2014/main" id="{218494E2-B25E-4B69-A528-5F471D10D02C}"/>
              </a:ext>
            </a:extLst>
          </p:cNvPr>
          <p:cNvSpPr/>
          <p:nvPr/>
        </p:nvSpPr>
        <p:spPr bwMode="auto">
          <a:xfrm>
            <a:off x="10044786" y="2804160"/>
            <a:ext cx="2169471" cy="40538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pt-PT"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07FC79F9-4B7D-43A4-A5A3-961178064D75}"/>
              </a:ext>
            </a:extLst>
          </p:cNvPr>
          <p:cNvSpPr/>
          <p:nvPr/>
        </p:nvSpPr>
        <p:spPr bwMode="auto">
          <a:xfrm>
            <a:off x="3176826" y="5391290"/>
            <a:ext cx="1581660" cy="3254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Legacy Applications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(ex. mainframe)</a:t>
            </a:r>
          </a:p>
        </p:txBody>
      </p:sp>
      <p:sp>
        <p:nvSpPr>
          <p:cNvPr id="115" name="Rectangle 114">
            <a:extLst>
              <a:ext uri="{FF2B5EF4-FFF2-40B4-BE49-F238E27FC236}">
                <a16:creationId xmlns:a16="http://schemas.microsoft.com/office/drawing/2014/main" id="{9977C46A-8666-47BC-A5E4-4372B146E16A}"/>
              </a:ext>
            </a:extLst>
          </p:cNvPr>
          <p:cNvSpPr/>
          <p:nvPr/>
        </p:nvSpPr>
        <p:spPr bwMode="auto">
          <a:xfrm>
            <a:off x="4908084" y="5391290"/>
            <a:ext cx="1581660" cy="3254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Application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Backends</a:t>
            </a:r>
          </a:p>
        </p:txBody>
      </p:sp>
      <p:sp>
        <p:nvSpPr>
          <p:cNvPr id="116" name="Rectangle 115">
            <a:extLst>
              <a:ext uri="{FF2B5EF4-FFF2-40B4-BE49-F238E27FC236}">
                <a16:creationId xmlns:a16="http://schemas.microsoft.com/office/drawing/2014/main" id="{68670A85-9AA3-4114-8B59-C8DB68712A5F}"/>
              </a:ext>
            </a:extLst>
          </p:cNvPr>
          <p:cNvSpPr/>
          <p:nvPr/>
        </p:nvSpPr>
        <p:spPr bwMode="auto">
          <a:xfrm>
            <a:off x="6639342" y="5391290"/>
            <a:ext cx="1581660" cy="3254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SQL Server</a:t>
            </a:r>
          </a:p>
        </p:txBody>
      </p:sp>
      <p:sp>
        <p:nvSpPr>
          <p:cNvPr id="117" name="Rectangle 116">
            <a:extLst>
              <a:ext uri="{FF2B5EF4-FFF2-40B4-BE49-F238E27FC236}">
                <a16:creationId xmlns:a16="http://schemas.microsoft.com/office/drawing/2014/main" id="{2824FABA-DC0C-413A-891F-B15A3002190D}"/>
              </a:ext>
            </a:extLst>
          </p:cNvPr>
          <p:cNvSpPr/>
          <p:nvPr/>
        </p:nvSpPr>
        <p:spPr bwMode="auto">
          <a:xfrm>
            <a:off x="8370600" y="5391290"/>
            <a:ext cx="1581660" cy="3254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Cosmos DB</a:t>
            </a:r>
          </a:p>
        </p:txBody>
      </p:sp>
      <p:pic>
        <p:nvPicPr>
          <p:cNvPr id="118" name="Graphic 117">
            <a:extLst>
              <a:ext uri="{FF2B5EF4-FFF2-40B4-BE49-F238E27FC236}">
                <a16:creationId xmlns:a16="http://schemas.microsoft.com/office/drawing/2014/main" id="{E56DD771-586C-49E2-9556-565AD983F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2736" y="4958164"/>
            <a:ext cx="374874" cy="374872"/>
          </a:xfrm>
          <a:prstGeom prst="rect">
            <a:avLst/>
          </a:prstGeom>
        </p:spPr>
      </p:pic>
      <p:pic>
        <p:nvPicPr>
          <p:cNvPr id="119" name="Graphic 118">
            <a:extLst>
              <a:ext uri="{FF2B5EF4-FFF2-40B4-BE49-F238E27FC236}">
                <a16:creationId xmlns:a16="http://schemas.microsoft.com/office/drawing/2014/main" id="{86CF9859-017A-4E82-9ABD-BE5115B69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5848" y="4940018"/>
            <a:ext cx="411164" cy="411164"/>
          </a:xfrm>
          <a:prstGeom prst="rect">
            <a:avLst/>
          </a:prstGeom>
        </p:spPr>
      </p:pic>
      <p:sp>
        <p:nvSpPr>
          <p:cNvPr id="120" name="Rectangle 119">
            <a:extLst>
              <a:ext uri="{FF2B5EF4-FFF2-40B4-BE49-F238E27FC236}">
                <a16:creationId xmlns:a16="http://schemas.microsoft.com/office/drawing/2014/main" id="{EFC11F4D-8152-4E6F-9CAB-1BEF6BBB0D6A}"/>
              </a:ext>
            </a:extLst>
          </p:cNvPr>
          <p:cNvSpPr/>
          <p:nvPr/>
        </p:nvSpPr>
        <p:spPr bwMode="auto">
          <a:xfrm>
            <a:off x="2020405" y="1832226"/>
            <a:ext cx="8978899" cy="4093814"/>
          </a:xfrm>
          <a:prstGeom prst="rect">
            <a:avLst/>
          </a:prstGeom>
          <a:noFill/>
          <a:ln w="1270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127" name="Picture 126" descr="Shape&#10;&#10;Description automatically generated">
            <a:extLst>
              <a:ext uri="{FF2B5EF4-FFF2-40B4-BE49-F238E27FC236}">
                <a16:creationId xmlns:a16="http://schemas.microsoft.com/office/drawing/2014/main" id="{EAC6B474-809B-49DC-B4DA-406CF96311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4306" y="2648836"/>
            <a:ext cx="441849" cy="441849"/>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descr="Shape&#10;&#10;Description automatically generated">
            <a:extLst>
              <a:ext uri="{FF2B5EF4-FFF2-40B4-BE49-F238E27FC236}">
                <a16:creationId xmlns:a16="http://schemas.microsoft.com/office/drawing/2014/main" id="{7EF03EA2-155A-490F-A73F-9699D6FE1E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2711" y="2646202"/>
            <a:ext cx="441849" cy="441849"/>
          </a:xfrm>
          <a:prstGeom prst="rect">
            <a:avLst/>
          </a:prstGeom>
          <a:noFill/>
          <a:extLst>
            <a:ext uri="{909E8E84-426E-40DD-AFC4-6F175D3DCCD1}">
              <a14:hiddenFill xmlns:a14="http://schemas.microsoft.com/office/drawing/2010/main">
                <a:solidFill>
                  <a:srgbClr val="FFFFFF"/>
                </a:solidFill>
              </a14:hiddenFill>
            </a:ext>
          </a:extLst>
        </p:spPr>
      </p:pic>
      <p:grpSp>
        <p:nvGrpSpPr>
          <p:cNvPr id="129" name="Group 4">
            <a:extLst>
              <a:ext uri="{FF2B5EF4-FFF2-40B4-BE49-F238E27FC236}">
                <a16:creationId xmlns:a16="http://schemas.microsoft.com/office/drawing/2014/main" id="{6E7C0DE1-E7D2-4547-9656-A0417E788122}"/>
              </a:ext>
            </a:extLst>
          </p:cNvPr>
          <p:cNvGrpSpPr>
            <a:grpSpLocks noChangeAspect="1"/>
          </p:cNvGrpSpPr>
          <p:nvPr/>
        </p:nvGrpSpPr>
        <p:grpSpPr bwMode="auto">
          <a:xfrm>
            <a:off x="7141291" y="2662706"/>
            <a:ext cx="577761" cy="432934"/>
            <a:chOff x="776" y="1610"/>
            <a:chExt cx="375" cy="281"/>
          </a:xfrm>
        </p:grpSpPr>
        <p:sp>
          <p:nvSpPr>
            <p:cNvPr id="130" name="AutoShape 3">
              <a:extLst>
                <a:ext uri="{FF2B5EF4-FFF2-40B4-BE49-F238E27FC236}">
                  <a16:creationId xmlns:a16="http://schemas.microsoft.com/office/drawing/2014/main" id="{D5F64D03-5D83-4B3E-A1B9-CEA93DD668E0}"/>
                </a:ext>
              </a:extLst>
            </p:cNvPr>
            <p:cNvSpPr>
              <a:spLocks noChangeAspect="1" noChangeArrowheads="1" noTextEdit="1"/>
            </p:cNvSpPr>
            <p:nvPr/>
          </p:nvSpPr>
          <p:spPr bwMode="auto">
            <a:xfrm>
              <a:off x="776" y="1610"/>
              <a:ext cx="37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Rectangle 5">
              <a:extLst>
                <a:ext uri="{FF2B5EF4-FFF2-40B4-BE49-F238E27FC236}">
                  <a16:creationId xmlns:a16="http://schemas.microsoft.com/office/drawing/2014/main" id="{5EDF74D3-5444-449A-A8A8-82C8AD442C7E}"/>
                </a:ext>
              </a:extLst>
            </p:cNvPr>
            <p:cNvSpPr>
              <a:spLocks noChangeArrowheads="1"/>
            </p:cNvSpPr>
            <p:nvPr/>
          </p:nvSpPr>
          <p:spPr bwMode="auto">
            <a:xfrm>
              <a:off x="776" y="1610"/>
              <a:ext cx="375" cy="3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Rectangle 6">
              <a:extLst>
                <a:ext uri="{FF2B5EF4-FFF2-40B4-BE49-F238E27FC236}">
                  <a16:creationId xmlns:a16="http://schemas.microsoft.com/office/drawing/2014/main" id="{65881643-8C70-4092-9557-4EBAC7F8A947}"/>
                </a:ext>
              </a:extLst>
            </p:cNvPr>
            <p:cNvSpPr>
              <a:spLocks noChangeArrowheads="1"/>
            </p:cNvSpPr>
            <p:nvPr/>
          </p:nvSpPr>
          <p:spPr bwMode="auto">
            <a:xfrm>
              <a:off x="776" y="1645"/>
              <a:ext cx="375" cy="246"/>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Oval 7">
              <a:extLst>
                <a:ext uri="{FF2B5EF4-FFF2-40B4-BE49-F238E27FC236}">
                  <a16:creationId xmlns:a16="http://schemas.microsoft.com/office/drawing/2014/main" id="{6EB0BE1F-6387-45A3-87D8-699CB8F9E5AB}"/>
                </a:ext>
              </a:extLst>
            </p:cNvPr>
            <p:cNvSpPr>
              <a:spLocks noChangeArrowheads="1"/>
            </p:cNvSpPr>
            <p:nvPr/>
          </p:nvSpPr>
          <p:spPr bwMode="auto">
            <a:xfrm>
              <a:off x="788" y="1622"/>
              <a:ext cx="12" cy="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4" name="Oval 8">
              <a:extLst>
                <a:ext uri="{FF2B5EF4-FFF2-40B4-BE49-F238E27FC236}">
                  <a16:creationId xmlns:a16="http://schemas.microsoft.com/office/drawing/2014/main" id="{06D89C86-5513-4766-8D8B-5740F1927015}"/>
                </a:ext>
              </a:extLst>
            </p:cNvPr>
            <p:cNvSpPr>
              <a:spLocks noChangeArrowheads="1"/>
            </p:cNvSpPr>
            <p:nvPr/>
          </p:nvSpPr>
          <p:spPr bwMode="auto">
            <a:xfrm>
              <a:off x="805" y="1622"/>
              <a:ext cx="12" cy="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5" name="Oval 9">
              <a:extLst>
                <a:ext uri="{FF2B5EF4-FFF2-40B4-BE49-F238E27FC236}">
                  <a16:creationId xmlns:a16="http://schemas.microsoft.com/office/drawing/2014/main" id="{27BE586E-1898-49F7-8CA9-028971E23FA5}"/>
                </a:ext>
              </a:extLst>
            </p:cNvPr>
            <p:cNvSpPr>
              <a:spLocks noChangeArrowheads="1"/>
            </p:cNvSpPr>
            <p:nvPr/>
          </p:nvSpPr>
          <p:spPr bwMode="auto">
            <a:xfrm>
              <a:off x="823" y="1622"/>
              <a:ext cx="12" cy="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10">
              <a:extLst>
                <a:ext uri="{FF2B5EF4-FFF2-40B4-BE49-F238E27FC236}">
                  <a16:creationId xmlns:a16="http://schemas.microsoft.com/office/drawing/2014/main" id="{CAB37F42-BF7E-4221-9174-30A08B206576}"/>
                </a:ext>
              </a:extLst>
            </p:cNvPr>
            <p:cNvSpPr>
              <a:spLocks/>
            </p:cNvSpPr>
            <p:nvPr/>
          </p:nvSpPr>
          <p:spPr bwMode="auto">
            <a:xfrm>
              <a:off x="1015" y="1756"/>
              <a:ext cx="54" cy="54"/>
            </a:xfrm>
            <a:custGeom>
              <a:avLst/>
              <a:gdLst>
                <a:gd name="T0" fmla="*/ 41 w 54"/>
                <a:gd name="T1" fmla="*/ 0 h 54"/>
                <a:gd name="T2" fmla="*/ 54 w 54"/>
                <a:gd name="T3" fmla="*/ 12 h 54"/>
                <a:gd name="T4" fmla="*/ 12 w 54"/>
                <a:gd name="T5" fmla="*/ 54 h 54"/>
                <a:gd name="T6" fmla="*/ 0 w 54"/>
                <a:gd name="T7" fmla="*/ 41 h 54"/>
                <a:gd name="T8" fmla="*/ 41 w 54"/>
                <a:gd name="T9" fmla="*/ 0 h 54"/>
              </a:gdLst>
              <a:ahLst/>
              <a:cxnLst>
                <a:cxn ang="0">
                  <a:pos x="T0" y="T1"/>
                </a:cxn>
                <a:cxn ang="0">
                  <a:pos x="T2" y="T3"/>
                </a:cxn>
                <a:cxn ang="0">
                  <a:pos x="T4" y="T5"/>
                </a:cxn>
                <a:cxn ang="0">
                  <a:pos x="T6" y="T7"/>
                </a:cxn>
                <a:cxn ang="0">
                  <a:pos x="T8" y="T9"/>
                </a:cxn>
              </a:cxnLst>
              <a:rect l="0" t="0" r="r" b="b"/>
              <a:pathLst>
                <a:path w="54" h="54">
                  <a:moveTo>
                    <a:pt x="41" y="0"/>
                  </a:moveTo>
                  <a:lnTo>
                    <a:pt x="54" y="12"/>
                  </a:lnTo>
                  <a:lnTo>
                    <a:pt x="12" y="54"/>
                  </a:lnTo>
                  <a:lnTo>
                    <a:pt x="0" y="41"/>
                  </a:lnTo>
                  <a:lnTo>
                    <a:pt x="4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7" name="Freeform 11">
              <a:extLst>
                <a:ext uri="{FF2B5EF4-FFF2-40B4-BE49-F238E27FC236}">
                  <a16:creationId xmlns:a16="http://schemas.microsoft.com/office/drawing/2014/main" id="{E1183682-8889-440D-84BD-E6D90DE947E8}"/>
                </a:ext>
              </a:extLst>
            </p:cNvPr>
            <p:cNvSpPr>
              <a:spLocks/>
            </p:cNvSpPr>
            <p:nvPr/>
          </p:nvSpPr>
          <p:spPr bwMode="auto">
            <a:xfrm>
              <a:off x="1015" y="1727"/>
              <a:ext cx="54" cy="54"/>
            </a:xfrm>
            <a:custGeom>
              <a:avLst/>
              <a:gdLst>
                <a:gd name="T0" fmla="*/ 54 w 54"/>
                <a:gd name="T1" fmla="*/ 41 h 54"/>
                <a:gd name="T2" fmla="*/ 41 w 54"/>
                <a:gd name="T3" fmla="*/ 54 h 54"/>
                <a:gd name="T4" fmla="*/ 0 w 54"/>
                <a:gd name="T5" fmla="*/ 13 h 54"/>
                <a:gd name="T6" fmla="*/ 12 w 54"/>
                <a:gd name="T7" fmla="*/ 0 h 54"/>
                <a:gd name="T8" fmla="*/ 54 w 54"/>
                <a:gd name="T9" fmla="*/ 41 h 54"/>
              </a:gdLst>
              <a:ahLst/>
              <a:cxnLst>
                <a:cxn ang="0">
                  <a:pos x="T0" y="T1"/>
                </a:cxn>
                <a:cxn ang="0">
                  <a:pos x="T2" y="T3"/>
                </a:cxn>
                <a:cxn ang="0">
                  <a:pos x="T4" y="T5"/>
                </a:cxn>
                <a:cxn ang="0">
                  <a:pos x="T6" y="T7"/>
                </a:cxn>
                <a:cxn ang="0">
                  <a:pos x="T8" y="T9"/>
                </a:cxn>
              </a:cxnLst>
              <a:rect l="0" t="0" r="r" b="b"/>
              <a:pathLst>
                <a:path w="54" h="54">
                  <a:moveTo>
                    <a:pt x="54" y="41"/>
                  </a:moveTo>
                  <a:lnTo>
                    <a:pt x="41" y="54"/>
                  </a:lnTo>
                  <a:lnTo>
                    <a:pt x="0" y="13"/>
                  </a:lnTo>
                  <a:lnTo>
                    <a:pt x="12" y="0"/>
                  </a:lnTo>
                  <a:lnTo>
                    <a:pt x="54"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8" name="Freeform 12">
              <a:extLst>
                <a:ext uri="{FF2B5EF4-FFF2-40B4-BE49-F238E27FC236}">
                  <a16:creationId xmlns:a16="http://schemas.microsoft.com/office/drawing/2014/main" id="{F4DBF06A-983E-4CD3-85D8-E05357A43BE5}"/>
                </a:ext>
              </a:extLst>
            </p:cNvPr>
            <p:cNvSpPr>
              <a:spLocks/>
            </p:cNvSpPr>
            <p:nvPr/>
          </p:nvSpPr>
          <p:spPr bwMode="auto">
            <a:xfrm>
              <a:off x="858" y="1756"/>
              <a:ext cx="54" cy="53"/>
            </a:xfrm>
            <a:custGeom>
              <a:avLst/>
              <a:gdLst>
                <a:gd name="T0" fmla="*/ 13 w 54"/>
                <a:gd name="T1" fmla="*/ 0 h 53"/>
                <a:gd name="T2" fmla="*/ 0 w 54"/>
                <a:gd name="T3" fmla="*/ 12 h 53"/>
                <a:gd name="T4" fmla="*/ 41 w 54"/>
                <a:gd name="T5" fmla="*/ 53 h 53"/>
                <a:gd name="T6" fmla="*/ 54 w 54"/>
                <a:gd name="T7" fmla="*/ 41 h 53"/>
                <a:gd name="T8" fmla="*/ 13 w 54"/>
                <a:gd name="T9" fmla="*/ 0 h 53"/>
              </a:gdLst>
              <a:ahLst/>
              <a:cxnLst>
                <a:cxn ang="0">
                  <a:pos x="T0" y="T1"/>
                </a:cxn>
                <a:cxn ang="0">
                  <a:pos x="T2" y="T3"/>
                </a:cxn>
                <a:cxn ang="0">
                  <a:pos x="T4" y="T5"/>
                </a:cxn>
                <a:cxn ang="0">
                  <a:pos x="T6" y="T7"/>
                </a:cxn>
                <a:cxn ang="0">
                  <a:pos x="T8" y="T9"/>
                </a:cxn>
              </a:cxnLst>
              <a:rect l="0" t="0" r="r" b="b"/>
              <a:pathLst>
                <a:path w="54" h="53">
                  <a:moveTo>
                    <a:pt x="13" y="0"/>
                  </a:moveTo>
                  <a:lnTo>
                    <a:pt x="0" y="12"/>
                  </a:lnTo>
                  <a:lnTo>
                    <a:pt x="41" y="53"/>
                  </a:lnTo>
                  <a:lnTo>
                    <a:pt x="54" y="41"/>
                  </a:lnTo>
                  <a:lnTo>
                    <a:pt x="1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9" name="Freeform 13">
              <a:extLst>
                <a:ext uri="{FF2B5EF4-FFF2-40B4-BE49-F238E27FC236}">
                  <a16:creationId xmlns:a16="http://schemas.microsoft.com/office/drawing/2014/main" id="{BDD4CF45-8D99-415C-B48B-32A38AE3998B}"/>
                </a:ext>
              </a:extLst>
            </p:cNvPr>
            <p:cNvSpPr>
              <a:spLocks/>
            </p:cNvSpPr>
            <p:nvPr/>
          </p:nvSpPr>
          <p:spPr bwMode="auto">
            <a:xfrm>
              <a:off x="858" y="1727"/>
              <a:ext cx="54" cy="54"/>
            </a:xfrm>
            <a:custGeom>
              <a:avLst/>
              <a:gdLst>
                <a:gd name="T0" fmla="*/ 0 w 54"/>
                <a:gd name="T1" fmla="*/ 41 h 54"/>
                <a:gd name="T2" fmla="*/ 13 w 54"/>
                <a:gd name="T3" fmla="*/ 54 h 54"/>
                <a:gd name="T4" fmla="*/ 54 w 54"/>
                <a:gd name="T5" fmla="*/ 13 h 54"/>
                <a:gd name="T6" fmla="*/ 41 w 54"/>
                <a:gd name="T7" fmla="*/ 0 h 54"/>
                <a:gd name="T8" fmla="*/ 0 w 54"/>
                <a:gd name="T9" fmla="*/ 41 h 54"/>
              </a:gdLst>
              <a:ahLst/>
              <a:cxnLst>
                <a:cxn ang="0">
                  <a:pos x="T0" y="T1"/>
                </a:cxn>
                <a:cxn ang="0">
                  <a:pos x="T2" y="T3"/>
                </a:cxn>
                <a:cxn ang="0">
                  <a:pos x="T4" y="T5"/>
                </a:cxn>
                <a:cxn ang="0">
                  <a:pos x="T6" y="T7"/>
                </a:cxn>
                <a:cxn ang="0">
                  <a:pos x="T8" y="T9"/>
                </a:cxn>
              </a:cxnLst>
              <a:rect l="0" t="0" r="r" b="b"/>
              <a:pathLst>
                <a:path w="54" h="54">
                  <a:moveTo>
                    <a:pt x="0" y="41"/>
                  </a:moveTo>
                  <a:lnTo>
                    <a:pt x="13" y="54"/>
                  </a:lnTo>
                  <a:lnTo>
                    <a:pt x="54" y="13"/>
                  </a:lnTo>
                  <a:lnTo>
                    <a:pt x="41"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0" name="Rectangle 14">
              <a:extLst>
                <a:ext uri="{FF2B5EF4-FFF2-40B4-BE49-F238E27FC236}">
                  <a16:creationId xmlns:a16="http://schemas.microsoft.com/office/drawing/2014/main" id="{986BCD69-A423-4BD8-9936-261DF55B8A51}"/>
                </a:ext>
              </a:extLst>
            </p:cNvPr>
            <p:cNvSpPr>
              <a:spLocks noChangeArrowheads="1"/>
            </p:cNvSpPr>
            <p:nvPr/>
          </p:nvSpPr>
          <p:spPr bwMode="auto">
            <a:xfrm>
              <a:off x="946" y="1751"/>
              <a:ext cx="3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41" name="Group 140" descr="monitor, desktop">
            <a:extLst>
              <a:ext uri="{FF2B5EF4-FFF2-40B4-BE49-F238E27FC236}">
                <a16:creationId xmlns:a16="http://schemas.microsoft.com/office/drawing/2014/main" id="{B42B2832-BDAB-433D-AF39-6531196212C4}"/>
              </a:ext>
            </a:extLst>
          </p:cNvPr>
          <p:cNvGrpSpPr/>
          <p:nvPr/>
        </p:nvGrpSpPr>
        <p:grpSpPr>
          <a:xfrm>
            <a:off x="8349975" y="2652642"/>
            <a:ext cx="577760" cy="438216"/>
            <a:chOff x="4233864" y="1827214"/>
            <a:chExt cx="403225" cy="328613"/>
          </a:xfrm>
        </p:grpSpPr>
        <p:sp>
          <p:nvSpPr>
            <p:cNvPr id="142" name="Freeform 53">
              <a:extLst>
                <a:ext uri="{FF2B5EF4-FFF2-40B4-BE49-F238E27FC236}">
                  <a16:creationId xmlns:a16="http://schemas.microsoft.com/office/drawing/2014/main" id="{403910B3-C89C-45CC-91A4-95A8DE7BD777}"/>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43" name="Freeform 54">
              <a:extLst>
                <a:ext uri="{FF2B5EF4-FFF2-40B4-BE49-F238E27FC236}">
                  <a16:creationId xmlns:a16="http://schemas.microsoft.com/office/drawing/2014/main" id="{EE8B9D9D-F70F-44AF-AD46-F7C799498A40}"/>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6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173">
              <a:extLst>
                <a:ext uri="{FF2B5EF4-FFF2-40B4-BE49-F238E27FC236}">
                  <a16:creationId xmlns:a16="http://schemas.microsoft.com/office/drawing/2014/main" id="{2C25B5CD-327C-4F4F-92CC-82AD1BEEBBBB}"/>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6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5" name="Graphic 13" descr="Ui Ux">
            <a:extLst>
              <a:ext uri="{FF2B5EF4-FFF2-40B4-BE49-F238E27FC236}">
                <a16:creationId xmlns:a16="http://schemas.microsoft.com/office/drawing/2014/main" id="{060B35E0-EAB7-4826-8B0E-74AC7DC96308}"/>
              </a:ext>
            </a:extLst>
          </p:cNvPr>
          <p:cNvGrpSpPr/>
          <p:nvPr/>
        </p:nvGrpSpPr>
        <p:grpSpPr>
          <a:xfrm>
            <a:off x="9419006" y="2639724"/>
            <a:ext cx="554600" cy="452121"/>
            <a:chOff x="5971888" y="5326919"/>
            <a:chExt cx="544846" cy="444168"/>
          </a:xfrm>
        </p:grpSpPr>
        <p:sp>
          <p:nvSpPr>
            <p:cNvPr id="146" name="Freeform: Shape 145">
              <a:extLst>
                <a:ext uri="{FF2B5EF4-FFF2-40B4-BE49-F238E27FC236}">
                  <a16:creationId xmlns:a16="http://schemas.microsoft.com/office/drawing/2014/main" id="{AEE4C62C-B9BF-4BE2-9C24-C5B67E11AB45}"/>
                </a:ext>
              </a:extLst>
            </p:cNvPr>
            <p:cNvSpPr/>
            <p:nvPr/>
          </p:nvSpPr>
          <p:spPr>
            <a:xfrm>
              <a:off x="6164361" y="5451286"/>
              <a:ext cx="171745" cy="171745"/>
            </a:xfrm>
            <a:custGeom>
              <a:avLst/>
              <a:gdLst>
                <a:gd name="connsiteX0" fmla="*/ 0 w 171745"/>
                <a:gd name="connsiteY0" fmla="*/ 85873 h 171745"/>
                <a:gd name="connsiteX1" fmla="*/ 85873 w 171745"/>
                <a:gd name="connsiteY1" fmla="*/ 171745 h 171745"/>
                <a:gd name="connsiteX2" fmla="*/ 171745 w 171745"/>
                <a:gd name="connsiteY2" fmla="*/ 85873 h 171745"/>
                <a:gd name="connsiteX3" fmla="*/ 85873 w 171745"/>
                <a:gd name="connsiteY3" fmla="*/ 0 h 171745"/>
                <a:gd name="connsiteX4" fmla="*/ 0 w 171745"/>
                <a:gd name="connsiteY4" fmla="*/ 85873 h 171745"/>
                <a:gd name="connsiteX5" fmla="*/ 133843 w 171745"/>
                <a:gd name="connsiteY5" fmla="*/ 111338 h 171745"/>
                <a:gd name="connsiteX6" fmla="*/ 133843 w 171745"/>
                <a:gd name="connsiteY6" fmla="*/ 129697 h 171745"/>
                <a:gd name="connsiteX7" fmla="*/ 37310 w 171745"/>
                <a:gd name="connsiteY7" fmla="*/ 129697 h 171745"/>
                <a:gd name="connsiteX8" fmla="*/ 37310 w 171745"/>
                <a:gd name="connsiteY8" fmla="*/ 111338 h 171745"/>
                <a:gd name="connsiteX9" fmla="*/ 42048 w 171745"/>
                <a:gd name="connsiteY9" fmla="*/ 101863 h 171745"/>
                <a:gd name="connsiteX10" fmla="*/ 65737 w 171745"/>
                <a:gd name="connsiteY10" fmla="*/ 90610 h 171745"/>
                <a:gd name="connsiteX11" fmla="*/ 85873 w 171745"/>
                <a:gd name="connsiteY11" fmla="*/ 87649 h 171745"/>
                <a:gd name="connsiteX12" fmla="*/ 106008 w 171745"/>
                <a:gd name="connsiteY12" fmla="*/ 90610 h 171745"/>
                <a:gd name="connsiteX13" fmla="*/ 129697 w 171745"/>
                <a:gd name="connsiteY13" fmla="*/ 101863 h 171745"/>
                <a:gd name="connsiteX14" fmla="*/ 133843 w 171745"/>
                <a:gd name="connsiteY14" fmla="*/ 111338 h 171745"/>
                <a:gd name="connsiteX15" fmla="*/ 85873 w 171745"/>
                <a:gd name="connsiteY15" fmla="*/ 33165 h 171745"/>
                <a:gd name="connsiteX16" fmla="*/ 110154 w 171745"/>
                <a:gd name="connsiteY16" fmla="*/ 57446 h 171745"/>
                <a:gd name="connsiteX17" fmla="*/ 110154 w 171745"/>
                <a:gd name="connsiteY17" fmla="*/ 57446 h 171745"/>
                <a:gd name="connsiteX18" fmla="*/ 85873 w 171745"/>
                <a:gd name="connsiteY18" fmla="*/ 81727 h 171745"/>
                <a:gd name="connsiteX19" fmla="*/ 61591 w 171745"/>
                <a:gd name="connsiteY19" fmla="*/ 57446 h 171745"/>
                <a:gd name="connsiteX20" fmla="*/ 85873 w 171745"/>
                <a:gd name="connsiteY20" fmla="*/ 33165 h 17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745" h="171745">
                  <a:moveTo>
                    <a:pt x="0" y="85873"/>
                  </a:moveTo>
                  <a:cubicBezTo>
                    <a:pt x="0" y="133251"/>
                    <a:pt x="38495" y="171745"/>
                    <a:pt x="85873" y="171745"/>
                  </a:cubicBezTo>
                  <a:cubicBezTo>
                    <a:pt x="133251" y="171745"/>
                    <a:pt x="171745" y="133251"/>
                    <a:pt x="171745" y="85873"/>
                  </a:cubicBezTo>
                  <a:cubicBezTo>
                    <a:pt x="171745" y="38495"/>
                    <a:pt x="133251" y="0"/>
                    <a:pt x="85873" y="0"/>
                  </a:cubicBezTo>
                  <a:cubicBezTo>
                    <a:pt x="38495" y="0"/>
                    <a:pt x="0" y="38495"/>
                    <a:pt x="0" y="85873"/>
                  </a:cubicBezTo>
                  <a:close/>
                  <a:moveTo>
                    <a:pt x="133843" y="111338"/>
                  </a:moveTo>
                  <a:lnTo>
                    <a:pt x="133843" y="129697"/>
                  </a:lnTo>
                  <a:lnTo>
                    <a:pt x="37310" y="129697"/>
                  </a:lnTo>
                  <a:lnTo>
                    <a:pt x="37310" y="111338"/>
                  </a:lnTo>
                  <a:cubicBezTo>
                    <a:pt x="37310" y="107785"/>
                    <a:pt x="39087" y="104232"/>
                    <a:pt x="42048" y="101863"/>
                  </a:cubicBezTo>
                  <a:cubicBezTo>
                    <a:pt x="49155" y="96533"/>
                    <a:pt x="56854" y="92979"/>
                    <a:pt x="65737" y="90610"/>
                  </a:cubicBezTo>
                  <a:cubicBezTo>
                    <a:pt x="72251" y="88834"/>
                    <a:pt x="78766" y="87649"/>
                    <a:pt x="85873" y="87649"/>
                  </a:cubicBezTo>
                  <a:cubicBezTo>
                    <a:pt x="92387" y="87649"/>
                    <a:pt x="99494" y="88834"/>
                    <a:pt x="106008" y="90610"/>
                  </a:cubicBezTo>
                  <a:cubicBezTo>
                    <a:pt x="114299" y="92979"/>
                    <a:pt x="122591" y="96533"/>
                    <a:pt x="129697" y="101863"/>
                  </a:cubicBezTo>
                  <a:cubicBezTo>
                    <a:pt x="132066" y="104232"/>
                    <a:pt x="133843" y="107785"/>
                    <a:pt x="133843" y="111338"/>
                  </a:cubicBezTo>
                  <a:close/>
                  <a:moveTo>
                    <a:pt x="85873" y="33165"/>
                  </a:moveTo>
                  <a:cubicBezTo>
                    <a:pt x="98902" y="33165"/>
                    <a:pt x="110154" y="43825"/>
                    <a:pt x="110154" y="57446"/>
                  </a:cubicBezTo>
                  <a:lnTo>
                    <a:pt x="110154" y="57446"/>
                  </a:lnTo>
                  <a:cubicBezTo>
                    <a:pt x="110154" y="70475"/>
                    <a:pt x="99494" y="81727"/>
                    <a:pt x="85873" y="81727"/>
                  </a:cubicBezTo>
                  <a:cubicBezTo>
                    <a:pt x="72844" y="81727"/>
                    <a:pt x="61591" y="71067"/>
                    <a:pt x="61591" y="57446"/>
                  </a:cubicBezTo>
                  <a:cubicBezTo>
                    <a:pt x="61591" y="43825"/>
                    <a:pt x="72251" y="33165"/>
                    <a:pt x="85873" y="33165"/>
                  </a:cubicBez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43147C49-DD15-4E27-A09C-32AE599FDB34}"/>
                </a:ext>
              </a:extLst>
            </p:cNvPr>
            <p:cNvSpPr/>
            <p:nvPr/>
          </p:nvSpPr>
          <p:spPr>
            <a:xfrm>
              <a:off x="6498968" y="5469053"/>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75757A"/>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22E5BF3-E248-4A18-875B-2901FA10E9B9}"/>
                </a:ext>
              </a:extLst>
            </p:cNvPr>
            <p:cNvSpPr/>
            <p:nvPr/>
          </p:nvSpPr>
          <p:spPr>
            <a:xfrm>
              <a:off x="6397698" y="5469053"/>
              <a:ext cx="17174" cy="17766"/>
            </a:xfrm>
            <a:custGeom>
              <a:avLst/>
              <a:gdLst>
                <a:gd name="connsiteX0" fmla="*/ 0 w 17174"/>
                <a:gd name="connsiteY0" fmla="*/ 0 h 17766"/>
                <a:gd name="connsiteX1" fmla="*/ 17175 w 17174"/>
                <a:gd name="connsiteY1" fmla="*/ 0 h 17766"/>
                <a:gd name="connsiteX2" fmla="*/ 17175 w 17174"/>
                <a:gd name="connsiteY2" fmla="*/ 17767 h 17766"/>
                <a:gd name="connsiteX3" fmla="*/ 0 w 17174"/>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174" h="17766">
                  <a:moveTo>
                    <a:pt x="0" y="0"/>
                  </a:moveTo>
                  <a:lnTo>
                    <a:pt x="17175" y="0"/>
                  </a:lnTo>
                  <a:lnTo>
                    <a:pt x="17175"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BE5FC47-E849-46A8-B480-4DFD3CAAE887}"/>
                </a:ext>
              </a:extLst>
            </p:cNvPr>
            <p:cNvSpPr/>
            <p:nvPr/>
          </p:nvSpPr>
          <p:spPr>
            <a:xfrm>
              <a:off x="6432047" y="5469053"/>
              <a:ext cx="17174" cy="17766"/>
            </a:xfrm>
            <a:custGeom>
              <a:avLst/>
              <a:gdLst>
                <a:gd name="connsiteX0" fmla="*/ 0 w 17174"/>
                <a:gd name="connsiteY0" fmla="*/ 0 h 17766"/>
                <a:gd name="connsiteX1" fmla="*/ 17175 w 17174"/>
                <a:gd name="connsiteY1" fmla="*/ 0 h 17766"/>
                <a:gd name="connsiteX2" fmla="*/ 17175 w 17174"/>
                <a:gd name="connsiteY2" fmla="*/ 17767 h 17766"/>
                <a:gd name="connsiteX3" fmla="*/ 0 w 17174"/>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174" h="17766">
                  <a:moveTo>
                    <a:pt x="0" y="0"/>
                  </a:moveTo>
                  <a:lnTo>
                    <a:pt x="17175" y="0"/>
                  </a:lnTo>
                  <a:lnTo>
                    <a:pt x="17175"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24FC4FF-7E81-426C-A7A4-CBB4FF52F8AE}"/>
                </a:ext>
              </a:extLst>
            </p:cNvPr>
            <p:cNvSpPr/>
            <p:nvPr/>
          </p:nvSpPr>
          <p:spPr>
            <a:xfrm>
              <a:off x="6465804" y="5469053"/>
              <a:ext cx="17174" cy="17766"/>
            </a:xfrm>
            <a:custGeom>
              <a:avLst/>
              <a:gdLst>
                <a:gd name="connsiteX0" fmla="*/ 0 w 17174"/>
                <a:gd name="connsiteY0" fmla="*/ 0 h 17766"/>
                <a:gd name="connsiteX1" fmla="*/ 17175 w 17174"/>
                <a:gd name="connsiteY1" fmla="*/ 0 h 17766"/>
                <a:gd name="connsiteX2" fmla="*/ 17175 w 17174"/>
                <a:gd name="connsiteY2" fmla="*/ 17767 h 17766"/>
                <a:gd name="connsiteX3" fmla="*/ 0 w 17174"/>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174" h="17766">
                  <a:moveTo>
                    <a:pt x="0" y="0"/>
                  </a:moveTo>
                  <a:lnTo>
                    <a:pt x="17175" y="0"/>
                  </a:lnTo>
                  <a:lnTo>
                    <a:pt x="17175" y="17767"/>
                  </a:lnTo>
                  <a:lnTo>
                    <a:pt x="0" y="17767"/>
                  </a:lnTo>
                  <a:close/>
                </a:path>
              </a:pathLst>
            </a:custGeom>
            <a:solidFill>
              <a:srgbClr val="75757A"/>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D28D1C3F-4A48-4F4F-B849-FA222E01BD3B}"/>
                </a:ext>
              </a:extLst>
            </p:cNvPr>
            <p:cNvSpPr/>
            <p:nvPr/>
          </p:nvSpPr>
          <p:spPr>
            <a:xfrm>
              <a:off x="6362757" y="5469053"/>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7F950F06-40C6-4B8A-8663-609B523BB520}"/>
                </a:ext>
              </a:extLst>
            </p:cNvPr>
            <p:cNvSpPr/>
            <p:nvPr/>
          </p:nvSpPr>
          <p:spPr>
            <a:xfrm>
              <a:off x="6362757" y="5397986"/>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9A346592-6AE7-479E-947A-155C69E8DFFB}"/>
                </a:ext>
              </a:extLst>
            </p:cNvPr>
            <p:cNvSpPr/>
            <p:nvPr/>
          </p:nvSpPr>
          <p:spPr>
            <a:xfrm>
              <a:off x="6362757" y="5433519"/>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60544C90-7FAD-4871-9D8C-19F73B5CBC93}"/>
                </a:ext>
              </a:extLst>
            </p:cNvPr>
            <p:cNvSpPr/>
            <p:nvPr/>
          </p:nvSpPr>
          <p:spPr>
            <a:xfrm>
              <a:off x="6362757" y="5362452"/>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4C2FBAF-D7ED-406C-9433-F55D00304394}"/>
                </a:ext>
              </a:extLst>
            </p:cNvPr>
            <p:cNvSpPr/>
            <p:nvPr/>
          </p:nvSpPr>
          <p:spPr>
            <a:xfrm>
              <a:off x="6362757" y="5326919"/>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F0A1328B-6A7C-4ED3-98C9-D556C879953E}"/>
                </a:ext>
              </a:extLst>
            </p:cNvPr>
            <p:cNvSpPr/>
            <p:nvPr/>
          </p:nvSpPr>
          <p:spPr>
            <a:xfrm>
              <a:off x="6432047" y="5326919"/>
              <a:ext cx="17174" cy="17766"/>
            </a:xfrm>
            <a:custGeom>
              <a:avLst/>
              <a:gdLst>
                <a:gd name="connsiteX0" fmla="*/ 0 w 17174"/>
                <a:gd name="connsiteY0" fmla="*/ 0 h 17766"/>
                <a:gd name="connsiteX1" fmla="*/ 17175 w 17174"/>
                <a:gd name="connsiteY1" fmla="*/ 0 h 17766"/>
                <a:gd name="connsiteX2" fmla="*/ 17175 w 17174"/>
                <a:gd name="connsiteY2" fmla="*/ 17767 h 17766"/>
                <a:gd name="connsiteX3" fmla="*/ 0 w 17174"/>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174" h="17766">
                  <a:moveTo>
                    <a:pt x="0" y="0"/>
                  </a:moveTo>
                  <a:lnTo>
                    <a:pt x="17175" y="0"/>
                  </a:lnTo>
                  <a:lnTo>
                    <a:pt x="17175"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02D65386-D470-4B59-B0B5-434076B8C824}"/>
                </a:ext>
              </a:extLst>
            </p:cNvPr>
            <p:cNvSpPr/>
            <p:nvPr/>
          </p:nvSpPr>
          <p:spPr>
            <a:xfrm>
              <a:off x="6465804" y="5326919"/>
              <a:ext cx="17174" cy="17766"/>
            </a:xfrm>
            <a:custGeom>
              <a:avLst/>
              <a:gdLst>
                <a:gd name="connsiteX0" fmla="*/ 0 w 17174"/>
                <a:gd name="connsiteY0" fmla="*/ 0 h 17766"/>
                <a:gd name="connsiteX1" fmla="*/ 17175 w 17174"/>
                <a:gd name="connsiteY1" fmla="*/ 0 h 17766"/>
                <a:gd name="connsiteX2" fmla="*/ 17175 w 17174"/>
                <a:gd name="connsiteY2" fmla="*/ 17767 h 17766"/>
                <a:gd name="connsiteX3" fmla="*/ 0 w 17174"/>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174" h="17766">
                  <a:moveTo>
                    <a:pt x="0" y="0"/>
                  </a:moveTo>
                  <a:lnTo>
                    <a:pt x="17175" y="0"/>
                  </a:lnTo>
                  <a:lnTo>
                    <a:pt x="17175"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26A3919A-90A5-46B8-9E10-6C458AB0F4AE}"/>
                </a:ext>
              </a:extLst>
            </p:cNvPr>
            <p:cNvSpPr/>
            <p:nvPr/>
          </p:nvSpPr>
          <p:spPr>
            <a:xfrm>
              <a:off x="6397698" y="5326919"/>
              <a:ext cx="17174" cy="17766"/>
            </a:xfrm>
            <a:custGeom>
              <a:avLst/>
              <a:gdLst>
                <a:gd name="connsiteX0" fmla="*/ 0 w 17174"/>
                <a:gd name="connsiteY0" fmla="*/ 0 h 17766"/>
                <a:gd name="connsiteX1" fmla="*/ 17175 w 17174"/>
                <a:gd name="connsiteY1" fmla="*/ 0 h 17766"/>
                <a:gd name="connsiteX2" fmla="*/ 17175 w 17174"/>
                <a:gd name="connsiteY2" fmla="*/ 17767 h 17766"/>
                <a:gd name="connsiteX3" fmla="*/ 0 w 17174"/>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174" h="17766">
                  <a:moveTo>
                    <a:pt x="0" y="0"/>
                  </a:moveTo>
                  <a:lnTo>
                    <a:pt x="17175" y="0"/>
                  </a:lnTo>
                  <a:lnTo>
                    <a:pt x="17175"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7EF1AAC1-8796-4C04-B3EF-D5E781FEB114}"/>
                </a:ext>
              </a:extLst>
            </p:cNvPr>
            <p:cNvSpPr/>
            <p:nvPr/>
          </p:nvSpPr>
          <p:spPr>
            <a:xfrm>
              <a:off x="6498968" y="5326919"/>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0431B5BD-ADF4-4D40-BDC2-7B15E229DE2B}"/>
                </a:ext>
              </a:extLst>
            </p:cNvPr>
            <p:cNvSpPr/>
            <p:nvPr/>
          </p:nvSpPr>
          <p:spPr>
            <a:xfrm>
              <a:off x="6498968" y="5362452"/>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F506A33E-575A-410F-B829-5D9AE431817E}"/>
                </a:ext>
              </a:extLst>
            </p:cNvPr>
            <p:cNvSpPr/>
            <p:nvPr/>
          </p:nvSpPr>
          <p:spPr>
            <a:xfrm>
              <a:off x="6498968" y="5397986"/>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0D9DE57D-370A-4510-AB12-358F32EE15BF}"/>
                </a:ext>
              </a:extLst>
            </p:cNvPr>
            <p:cNvSpPr/>
            <p:nvPr/>
          </p:nvSpPr>
          <p:spPr>
            <a:xfrm>
              <a:off x="6498968" y="5433519"/>
              <a:ext cx="17766" cy="17766"/>
            </a:xfrm>
            <a:custGeom>
              <a:avLst/>
              <a:gdLst>
                <a:gd name="connsiteX0" fmla="*/ 0 w 17766"/>
                <a:gd name="connsiteY0" fmla="*/ 0 h 17766"/>
                <a:gd name="connsiteX1" fmla="*/ 17767 w 17766"/>
                <a:gd name="connsiteY1" fmla="*/ 0 h 17766"/>
                <a:gd name="connsiteX2" fmla="*/ 17767 w 17766"/>
                <a:gd name="connsiteY2" fmla="*/ 17767 h 17766"/>
                <a:gd name="connsiteX3" fmla="*/ 0 w 17766"/>
                <a:gd name="connsiteY3" fmla="*/ 17767 h 17766"/>
              </a:gdLst>
              <a:ahLst/>
              <a:cxnLst>
                <a:cxn ang="0">
                  <a:pos x="connsiteX0" y="connsiteY0"/>
                </a:cxn>
                <a:cxn ang="0">
                  <a:pos x="connsiteX1" y="connsiteY1"/>
                </a:cxn>
                <a:cxn ang="0">
                  <a:pos x="connsiteX2" y="connsiteY2"/>
                </a:cxn>
                <a:cxn ang="0">
                  <a:pos x="connsiteX3" y="connsiteY3"/>
                </a:cxn>
              </a:cxnLst>
              <a:rect l="l" t="t" r="r" b="b"/>
              <a:pathLst>
                <a:path w="17766" h="17766">
                  <a:moveTo>
                    <a:pt x="0" y="0"/>
                  </a:moveTo>
                  <a:lnTo>
                    <a:pt x="17767" y="0"/>
                  </a:lnTo>
                  <a:lnTo>
                    <a:pt x="17767" y="17767"/>
                  </a:lnTo>
                  <a:lnTo>
                    <a:pt x="0" y="17767"/>
                  </a:lnTo>
                  <a:close/>
                </a:path>
              </a:pathLst>
            </a:custGeom>
            <a:solidFill>
              <a:srgbClr val="75757A"/>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A75F3C68-EA1D-4FD0-9B4B-7D6FB1433B80}"/>
                </a:ext>
              </a:extLst>
            </p:cNvPr>
            <p:cNvSpPr/>
            <p:nvPr/>
          </p:nvSpPr>
          <p:spPr>
            <a:xfrm>
              <a:off x="6351504" y="5563809"/>
              <a:ext cx="76989" cy="77581"/>
            </a:xfrm>
            <a:custGeom>
              <a:avLst/>
              <a:gdLst>
                <a:gd name="connsiteX0" fmla="*/ 23097 w 76989"/>
                <a:gd name="connsiteY0" fmla="*/ 74028 h 77581"/>
                <a:gd name="connsiteX1" fmla="*/ 26058 w 76989"/>
                <a:gd name="connsiteY1" fmla="*/ 75805 h 77581"/>
                <a:gd name="connsiteX2" fmla="*/ 27835 w 76989"/>
                <a:gd name="connsiteY2" fmla="*/ 74028 h 77581"/>
                <a:gd name="connsiteX3" fmla="*/ 36718 w 76989"/>
                <a:gd name="connsiteY3" fmla="*/ 49747 h 77581"/>
                <a:gd name="connsiteX4" fmla="*/ 64553 w 76989"/>
                <a:gd name="connsiteY4" fmla="*/ 77581 h 77581"/>
                <a:gd name="connsiteX5" fmla="*/ 76989 w 76989"/>
                <a:gd name="connsiteY5" fmla="*/ 65145 h 77581"/>
                <a:gd name="connsiteX6" fmla="*/ 49155 w 76989"/>
                <a:gd name="connsiteY6" fmla="*/ 37310 h 77581"/>
                <a:gd name="connsiteX7" fmla="*/ 73436 w 76989"/>
                <a:gd name="connsiteY7" fmla="*/ 28427 h 77581"/>
                <a:gd name="connsiteX8" fmla="*/ 75213 w 76989"/>
                <a:gd name="connsiteY8" fmla="*/ 25466 h 77581"/>
                <a:gd name="connsiteX9" fmla="*/ 73436 w 76989"/>
                <a:gd name="connsiteY9" fmla="*/ 23689 h 77581"/>
                <a:gd name="connsiteX10" fmla="*/ 2961 w 76989"/>
                <a:gd name="connsiteY10" fmla="*/ 0 h 77581"/>
                <a:gd name="connsiteX11" fmla="*/ 2369 w 76989"/>
                <a:gd name="connsiteY11" fmla="*/ 0 h 77581"/>
                <a:gd name="connsiteX12" fmla="*/ 2369 w 76989"/>
                <a:gd name="connsiteY12" fmla="*/ 0 h 77581"/>
                <a:gd name="connsiteX13" fmla="*/ 0 w 76989"/>
                <a:gd name="connsiteY13" fmla="*/ 2369 h 77581"/>
                <a:gd name="connsiteX14" fmla="*/ 0 w 76989"/>
                <a:gd name="connsiteY14" fmla="*/ 2961 h 77581"/>
                <a:gd name="connsiteX15" fmla="*/ 23097 w 76989"/>
                <a:gd name="connsiteY15" fmla="*/ 74028 h 7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989" h="77581">
                  <a:moveTo>
                    <a:pt x="23097" y="74028"/>
                  </a:moveTo>
                  <a:cubicBezTo>
                    <a:pt x="23689" y="75213"/>
                    <a:pt x="24873" y="75805"/>
                    <a:pt x="26058" y="75805"/>
                  </a:cubicBezTo>
                  <a:cubicBezTo>
                    <a:pt x="26650" y="75805"/>
                    <a:pt x="27242" y="75213"/>
                    <a:pt x="27835" y="74028"/>
                  </a:cubicBezTo>
                  <a:lnTo>
                    <a:pt x="36718" y="49747"/>
                  </a:lnTo>
                  <a:lnTo>
                    <a:pt x="64553" y="77581"/>
                  </a:lnTo>
                  <a:lnTo>
                    <a:pt x="76989" y="65145"/>
                  </a:lnTo>
                  <a:lnTo>
                    <a:pt x="49155" y="37310"/>
                  </a:lnTo>
                  <a:lnTo>
                    <a:pt x="73436" y="28427"/>
                  </a:lnTo>
                  <a:cubicBezTo>
                    <a:pt x="74620" y="27835"/>
                    <a:pt x="75213" y="26650"/>
                    <a:pt x="75213" y="25466"/>
                  </a:cubicBezTo>
                  <a:cubicBezTo>
                    <a:pt x="75213" y="24873"/>
                    <a:pt x="74620" y="24281"/>
                    <a:pt x="73436" y="23689"/>
                  </a:cubicBezTo>
                  <a:lnTo>
                    <a:pt x="2961" y="0"/>
                  </a:lnTo>
                  <a:cubicBezTo>
                    <a:pt x="2961" y="0"/>
                    <a:pt x="2369" y="0"/>
                    <a:pt x="2369" y="0"/>
                  </a:cubicBezTo>
                  <a:lnTo>
                    <a:pt x="2369" y="0"/>
                  </a:lnTo>
                  <a:cubicBezTo>
                    <a:pt x="1184" y="0"/>
                    <a:pt x="0" y="1184"/>
                    <a:pt x="0" y="2369"/>
                  </a:cubicBezTo>
                  <a:cubicBezTo>
                    <a:pt x="0" y="2369"/>
                    <a:pt x="0" y="2961"/>
                    <a:pt x="0" y="2961"/>
                  </a:cubicBezTo>
                  <a:lnTo>
                    <a:pt x="23097" y="74028"/>
                  </a:lnTo>
                  <a:close/>
                </a:path>
              </a:pathLst>
            </a:custGeom>
            <a:solidFill>
              <a:srgbClr val="3C3C41"/>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BBAB67CF-463A-44C3-B14E-2052EFF6D24B}"/>
                </a:ext>
              </a:extLst>
            </p:cNvPr>
            <p:cNvSpPr/>
            <p:nvPr/>
          </p:nvSpPr>
          <p:spPr>
            <a:xfrm>
              <a:off x="5971888" y="5421675"/>
              <a:ext cx="159900" cy="124367"/>
            </a:xfrm>
            <a:custGeom>
              <a:avLst/>
              <a:gdLst>
                <a:gd name="connsiteX0" fmla="*/ 159901 w 159900"/>
                <a:gd name="connsiteY0" fmla="*/ 0 h 124367"/>
                <a:gd name="connsiteX1" fmla="*/ 0 w 159900"/>
                <a:gd name="connsiteY1" fmla="*/ 0 h 124367"/>
                <a:gd name="connsiteX2" fmla="*/ 0 w 159900"/>
                <a:gd name="connsiteY2" fmla="*/ 124367 h 124367"/>
                <a:gd name="connsiteX3" fmla="*/ 159901 w 159900"/>
                <a:gd name="connsiteY3" fmla="*/ 124367 h 124367"/>
                <a:gd name="connsiteX4" fmla="*/ 159901 w 159900"/>
                <a:gd name="connsiteY4" fmla="*/ 0 h 124367"/>
                <a:gd name="connsiteX5" fmla="*/ 142134 w 159900"/>
                <a:gd name="connsiteY5" fmla="*/ 106601 h 124367"/>
                <a:gd name="connsiteX6" fmla="*/ 17767 w 159900"/>
                <a:gd name="connsiteY6" fmla="*/ 106601 h 124367"/>
                <a:gd name="connsiteX7" fmla="*/ 17767 w 159900"/>
                <a:gd name="connsiteY7" fmla="*/ 17767 h 124367"/>
                <a:gd name="connsiteX8" fmla="*/ 142134 w 159900"/>
                <a:gd name="connsiteY8" fmla="*/ 17767 h 124367"/>
                <a:gd name="connsiteX9" fmla="*/ 142134 w 159900"/>
                <a:gd name="connsiteY9" fmla="*/ 106601 h 12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00" h="124367">
                  <a:moveTo>
                    <a:pt x="159901" y="0"/>
                  </a:moveTo>
                  <a:lnTo>
                    <a:pt x="0" y="0"/>
                  </a:lnTo>
                  <a:lnTo>
                    <a:pt x="0" y="124367"/>
                  </a:lnTo>
                  <a:lnTo>
                    <a:pt x="159901" y="124367"/>
                  </a:lnTo>
                  <a:lnTo>
                    <a:pt x="159901" y="0"/>
                  </a:lnTo>
                  <a:close/>
                  <a:moveTo>
                    <a:pt x="142134" y="106601"/>
                  </a:moveTo>
                  <a:lnTo>
                    <a:pt x="17767" y="106601"/>
                  </a:lnTo>
                  <a:lnTo>
                    <a:pt x="17767" y="17767"/>
                  </a:lnTo>
                  <a:lnTo>
                    <a:pt x="142134" y="17767"/>
                  </a:lnTo>
                  <a:lnTo>
                    <a:pt x="142134" y="106601"/>
                  </a:lnTo>
                  <a:close/>
                </a:path>
              </a:pathLst>
            </a:custGeom>
            <a:solidFill>
              <a:srgbClr val="3C3C41"/>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35F3F13C-517A-49F5-92F1-7A194466888D}"/>
                </a:ext>
              </a:extLst>
            </p:cNvPr>
            <p:cNvSpPr/>
            <p:nvPr/>
          </p:nvSpPr>
          <p:spPr>
            <a:xfrm>
              <a:off x="6013344" y="5454247"/>
              <a:ext cx="71067" cy="17766"/>
            </a:xfrm>
            <a:custGeom>
              <a:avLst/>
              <a:gdLst>
                <a:gd name="connsiteX0" fmla="*/ 0 w 71067"/>
                <a:gd name="connsiteY0" fmla="*/ 0 h 17766"/>
                <a:gd name="connsiteX1" fmla="*/ 71067 w 71067"/>
                <a:gd name="connsiteY1" fmla="*/ 0 h 17766"/>
                <a:gd name="connsiteX2" fmla="*/ 71067 w 71067"/>
                <a:gd name="connsiteY2" fmla="*/ 17767 h 17766"/>
                <a:gd name="connsiteX3" fmla="*/ 0 w 71067"/>
                <a:gd name="connsiteY3" fmla="*/ 17767 h 17766"/>
              </a:gdLst>
              <a:ahLst/>
              <a:cxnLst>
                <a:cxn ang="0">
                  <a:pos x="connsiteX0" y="connsiteY0"/>
                </a:cxn>
                <a:cxn ang="0">
                  <a:pos x="connsiteX1" y="connsiteY1"/>
                </a:cxn>
                <a:cxn ang="0">
                  <a:pos x="connsiteX2" y="connsiteY2"/>
                </a:cxn>
                <a:cxn ang="0">
                  <a:pos x="connsiteX3" y="connsiteY3"/>
                </a:cxn>
              </a:cxnLst>
              <a:rect l="l" t="t" r="r" b="b"/>
              <a:pathLst>
                <a:path w="71067" h="17766">
                  <a:moveTo>
                    <a:pt x="0" y="0"/>
                  </a:moveTo>
                  <a:lnTo>
                    <a:pt x="71067" y="0"/>
                  </a:lnTo>
                  <a:lnTo>
                    <a:pt x="71067" y="17767"/>
                  </a:lnTo>
                  <a:lnTo>
                    <a:pt x="0" y="17767"/>
                  </a:lnTo>
                  <a:close/>
                </a:path>
              </a:pathLst>
            </a:custGeom>
            <a:solidFill>
              <a:srgbClr val="50E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2CCFC7A-D488-4B41-8F3D-2B05A7484202}"/>
                </a:ext>
              </a:extLst>
            </p:cNvPr>
            <p:cNvSpPr/>
            <p:nvPr/>
          </p:nvSpPr>
          <p:spPr>
            <a:xfrm>
              <a:off x="6013344" y="5489780"/>
              <a:ext cx="47378" cy="17766"/>
            </a:xfrm>
            <a:custGeom>
              <a:avLst/>
              <a:gdLst>
                <a:gd name="connsiteX0" fmla="*/ 0 w 47378"/>
                <a:gd name="connsiteY0" fmla="*/ 0 h 17766"/>
                <a:gd name="connsiteX1" fmla="*/ 47378 w 47378"/>
                <a:gd name="connsiteY1" fmla="*/ 0 h 17766"/>
                <a:gd name="connsiteX2" fmla="*/ 47378 w 47378"/>
                <a:gd name="connsiteY2" fmla="*/ 17767 h 17766"/>
                <a:gd name="connsiteX3" fmla="*/ 0 w 47378"/>
                <a:gd name="connsiteY3" fmla="*/ 17767 h 17766"/>
              </a:gdLst>
              <a:ahLst/>
              <a:cxnLst>
                <a:cxn ang="0">
                  <a:pos x="connsiteX0" y="connsiteY0"/>
                </a:cxn>
                <a:cxn ang="0">
                  <a:pos x="connsiteX1" y="connsiteY1"/>
                </a:cxn>
                <a:cxn ang="0">
                  <a:pos x="connsiteX2" y="connsiteY2"/>
                </a:cxn>
                <a:cxn ang="0">
                  <a:pos x="connsiteX3" y="connsiteY3"/>
                </a:cxn>
              </a:cxnLst>
              <a:rect l="l" t="t" r="r" b="b"/>
              <a:pathLst>
                <a:path w="47378" h="17766">
                  <a:moveTo>
                    <a:pt x="0" y="0"/>
                  </a:moveTo>
                  <a:lnTo>
                    <a:pt x="47378" y="0"/>
                  </a:lnTo>
                  <a:lnTo>
                    <a:pt x="47378" y="17767"/>
                  </a:lnTo>
                  <a:lnTo>
                    <a:pt x="0" y="17767"/>
                  </a:lnTo>
                  <a:close/>
                </a:path>
              </a:pathLst>
            </a:custGeom>
            <a:solidFill>
              <a:srgbClr val="50E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9518305-E542-4F9A-88F9-0527DEAA7C10}"/>
                </a:ext>
              </a:extLst>
            </p:cNvPr>
            <p:cNvSpPr/>
            <p:nvPr/>
          </p:nvSpPr>
          <p:spPr>
            <a:xfrm>
              <a:off x="6392368" y="5368374"/>
              <a:ext cx="94756" cy="88833"/>
            </a:xfrm>
            <a:custGeom>
              <a:avLst/>
              <a:gdLst>
                <a:gd name="connsiteX0" fmla="*/ 71067 w 94756"/>
                <a:gd name="connsiteY0" fmla="*/ 0 h 88833"/>
                <a:gd name="connsiteX1" fmla="*/ 0 w 94756"/>
                <a:gd name="connsiteY1" fmla="*/ 0 h 88833"/>
                <a:gd name="connsiteX2" fmla="*/ 0 w 94756"/>
                <a:gd name="connsiteY2" fmla="*/ 35534 h 88833"/>
                <a:gd name="connsiteX3" fmla="*/ 59223 w 94756"/>
                <a:gd name="connsiteY3" fmla="*/ 35534 h 88833"/>
                <a:gd name="connsiteX4" fmla="*/ 59223 w 94756"/>
                <a:gd name="connsiteY4" fmla="*/ 88834 h 88833"/>
                <a:gd name="connsiteX5" fmla="*/ 94756 w 94756"/>
                <a:gd name="connsiteY5" fmla="*/ 88834 h 88833"/>
                <a:gd name="connsiteX6" fmla="*/ 94756 w 94756"/>
                <a:gd name="connsiteY6" fmla="*/ 23689 h 88833"/>
                <a:gd name="connsiteX7" fmla="*/ 71067 w 94756"/>
                <a:gd name="connsiteY7" fmla="*/ 0 h 8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56" h="88833">
                  <a:moveTo>
                    <a:pt x="71067" y="0"/>
                  </a:moveTo>
                  <a:lnTo>
                    <a:pt x="0" y="0"/>
                  </a:lnTo>
                  <a:lnTo>
                    <a:pt x="0" y="35534"/>
                  </a:lnTo>
                  <a:lnTo>
                    <a:pt x="59223" y="35534"/>
                  </a:lnTo>
                  <a:lnTo>
                    <a:pt x="59223" y="88834"/>
                  </a:lnTo>
                  <a:lnTo>
                    <a:pt x="94756" y="88834"/>
                  </a:lnTo>
                  <a:lnTo>
                    <a:pt x="94756" y="23689"/>
                  </a:lnTo>
                  <a:cubicBezTo>
                    <a:pt x="94756" y="10660"/>
                    <a:pt x="84096" y="0"/>
                    <a:pt x="71067" y="0"/>
                  </a:cubicBez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C24D9F0C-9A2D-48FC-9C54-82981B2C54CC}"/>
                </a:ext>
              </a:extLst>
            </p:cNvPr>
            <p:cNvSpPr/>
            <p:nvPr/>
          </p:nvSpPr>
          <p:spPr>
            <a:xfrm>
              <a:off x="6013344" y="5498664"/>
              <a:ext cx="473780" cy="272423"/>
            </a:xfrm>
            <a:custGeom>
              <a:avLst/>
              <a:gdLst>
                <a:gd name="connsiteX0" fmla="*/ 438247 w 473780"/>
                <a:gd name="connsiteY0" fmla="*/ 165823 h 272423"/>
                <a:gd name="connsiteX1" fmla="*/ 35534 w 473780"/>
                <a:gd name="connsiteY1" fmla="*/ 165823 h 272423"/>
                <a:gd name="connsiteX2" fmla="*/ 35534 w 473780"/>
                <a:gd name="connsiteY2" fmla="*/ 71067 h 272423"/>
                <a:gd name="connsiteX3" fmla="*/ 0 w 473780"/>
                <a:gd name="connsiteY3" fmla="*/ 71067 h 272423"/>
                <a:gd name="connsiteX4" fmla="*/ 0 w 473780"/>
                <a:gd name="connsiteY4" fmla="*/ 177668 h 272423"/>
                <a:gd name="connsiteX5" fmla="*/ 23689 w 473780"/>
                <a:gd name="connsiteY5" fmla="*/ 201357 h 272423"/>
                <a:gd name="connsiteX6" fmla="*/ 189512 w 473780"/>
                <a:gd name="connsiteY6" fmla="*/ 201357 h 272423"/>
                <a:gd name="connsiteX7" fmla="*/ 189512 w 473780"/>
                <a:gd name="connsiteY7" fmla="*/ 236890 h 272423"/>
                <a:gd name="connsiteX8" fmla="*/ 130290 w 473780"/>
                <a:gd name="connsiteY8" fmla="*/ 236890 h 272423"/>
                <a:gd name="connsiteX9" fmla="*/ 130290 w 473780"/>
                <a:gd name="connsiteY9" fmla="*/ 272424 h 272423"/>
                <a:gd name="connsiteX10" fmla="*/ 343491 w 473780"/>
                <a:gd name="connsiteY10" fmla="*/ 272424 h 272423"/>
                <a:gd name="connsiteX11" fmla="*/ 343491 w 473780"/>
                <a:gd name="connsiteY11" fmla="*/ 236890 h 272423"/>
                <a:gd name="connsiteX12" fmla="*/ 284268 w 473780"/>
                <a:gd name="connsiteY12" fmla="*/ 236890 h 272423"/>
                <a:gd name="connsiteX13" fmla="*/ 284268 w 473780"/>
                <a:gd name="connsiteY13" fmla="*/ 201357 h 272423"/>
                <a:gd name="connsiteX14" fmla="*/ 450091 w 473780"/>
                <a:gd name="connsiteY14" fmla="*/ 201357 h 272423"/>
                <a:gd name="connsiteX15" fmla="*/ 473780 w 473780"/>
                <a:gd name="connsiteY15" fmla="*/ 177668 h 272423"/>
                <a:gd name="connsiteX16" fmla="*/ 473780 w 473780"/>
                <a:gd name="connsiteY16" fmla="*/ 0 h 272423"/>
                <a:gd name="connsiteX17" fmla="*/ 438247 w 473780"/>
                <a:gd name="connsiteY17" fmla="*/ 0 h 272423"/>
                <a:gd name="connsiteX18" fmla="*/ 438247 w 473780"/>
                <a:gd name="connsiteY18" fmla="*/ 165823 h 27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3780" h="272423">
                  <a:moveTo>
                    <a:pt x="438247" y="165823"/>
                  </a:moveTo>
                  <a:lnTo>
                    <a:pt x="35534" y="165823"/>
                  </a:lnTo>
                  <a:lnTo>
                    <a:pt x="35534" y="71067"/>
                  </a:lnTo>
                  <a:lnTo>
                    <a:pt x="0" y="71067"/>
                  </a:lnTo>
                  <a:lnTo>
                    <a:pt x="0" y="177668"/>
                  </a:lnTo>
                  <a:cubicBezTo>
                    <a:pt x="0" y="190696"/>
                    <a:pt x="10660" y="201357"/>
                    <a:pt x="23689" y="201357"/>
                  </a:cubicBezTo>
                  <a:lnTo>
                    <a:pt x="189512" y="201357"/>
                  </a:lnTo>
                  <a:lnTo>
                    <a:pt x="189512" y="236890"/>
                  </a:lnTo>
                  <a:lnTo>
                    <a:pt x="130290" y="236890"/>
                  </a:lnTo>
                  <a:lnTo>
                    <a:pt x="130290" y="272424"/>
                  </a:lnTo>
                  <a:lnTo>
                    <a:pt x="343491" y="272424"/>
                  </a:lnTo>
                  <a:lnTo>
                    <a:pt x="343491" y="236890"/>
                  </a:lnTo>
                  <a:lnTo>
                    <a:pt x="284268" y="236890"/>
                  </a:lnTo>
                  <a:lnTo>
                    <a:pt x="284268" y="201357"/>
                  </a:lnTo>
                  <a:lnTo>
                    <a:pt x="450091" y="201357"/>
                  </a:lnTo>
                  <a:cubicBezTo>
                    <a:pt x="463120" y="201357"/>
                    <a:pt x="473780" y="190696"/>
                    <a:pt x="473780" y="177668"/>
                  </a:cubicBezTo>
                  <a:lnTo>
                    <a:pt x="473780" y="0"/>
                  </a:lnTo>
                  <a:lnTo>
                    <a:pt x="438247" y="0"/>
                  </a:lnTo>
                  <a:lnTo>
                    <a:pt x="438247" y="165823"/>
                  </a:lnTo>
                  <a:close/>
                </a:path>
              </a:pathLst>
            </a:custGeom>
            <a:solidFill>
              <a:srgbClr val="50E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C79ADEF4-FD16-4F34-A2C7-A1B1CABC3702}"/>
                </a:ext>
              </a:extLst>
            </p:cNvPr>
            <p:cNvSpPr/>
            <p:nvPr/>
          </p:nvSpPr>
          <p:spPr>
            <a:xfrm>
              <a:off x="6013344" y="5368374"/>
              <a:ext cx="337568" cy="35533"/>
            </a:xfrm>
            <a:custGeom>
              <a:avLst/>
              <a:gdLst>
                <a:gd name="connsiteX0" fmla="*/ 337568 w 337568"/>
                <a:gd name="connsiteY0" fmla="*/ 0 h 35533"/>
                <a:gd name="connsiteX1" fmla="*/ 23689 w 337568"/>
                <a:gd name="connsiteY1" fmla="*/ 0 h 35533"/>
                <a:gd name="connsiteX2" fmla="*/ 0 w 337568"/>
                <a:gd name="connsiteY2" fmla="*/ 23689 h 35533"/>
                <a:gd name="connsiteX3" fmla="*/ 0 w 337568"/>
                <a:gd name="connsiteY3" fmla="*/ 35534 h 35533"/>
                <a:gd name="connsiteX4" fmla="*/ 337568 w 337568"/>
                <a:gd name="connsiteY4" fmla="*/ 35534 h 35533"/>
                <a:gd name="connsiteX5" fmla="*/ 337568 w 337568"/>
                <a:gd name="connsiteY5" fmla="*/ 0 h 3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568" h="35533">
                  <a:moveTo>
                    <a:pt x="337568" y="0"/>
                  </a:moveTo>
                  <a:lnTo>
                    <a:pt x="23689" y="0"/>
                  </a:lnTo>
                  <a:cubicBezTo>
                    <a:pt x="10660" y="0"/>
                    <a:pt x="0" y="10660"/>
                    <a:pt x="0" y="23689"/>
                  </a:cubicBezTo>
                  <a:lnTo>
                    <a:pt x="0" y="35534"/>
                  </a:lnTo>
                  <a:lnTo>
                    <a:pt x="337568" y="35534"/>
                  </a:lnTo>
                  <a:lnTo>
                    <a:pt x="337568" y="0"/>
                  </a:lnTo>
                  <a:close/>
                </a:path>
              </a:pathLst>
            </a:custGeom>
            <a:solidFill>
              <a:srgbClr val="0066FF"/>
            </a:solidFill>
            <a:ln w="5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170" name="Connector: Elbow 169">
            <a:extLst>
              <a:ext uri="{FF2B5EF4-FFF2-40B4-BE49-F238E27FC236}">
                <a16:creationId xmlns:a16="http://schemas.microsoft.com/office/drawing/2014/main" id="{3FC9BE02-17BA-4A43-88FA-A305CF47DC5D}"/>
              </a:ext>
            </a:extLst>
          </p:cNvPr>
          <p:cNvCxnSpPr>
            <a:cxnSpLocks/>
          </p:cNvCxnSpPr>
          <p:nvPr/>
        </p:nvCxnSpPr>
        <p:spPr>
          <a:xfrm rot="5400000" flipH="1" flipV="1">
            <a:off x="4905132" y="3325745"/>
            <a:ext cx="713504" cy="2588457"/>
          </a:xfrm>
          <a:prstGeom prst="bentConnector3">
            <a:avLst/>
          </a:prstGeom>
          <a:noFill/>
          <a:ln w="19050" cap="flat" cmpd="sng" algn="ctr">
            <a:solidFill>
              <a:schemeClr val="bg1">
                <a:lumMod val="65000"/>
              </a:schemeClr>
            </a:solidFill>
            <a:prstDash val="lgDash"/>
            <a:headEnd type="none" w="lg" len="med"/>
            <a:tailEnd type="triangle"/>
          </a:ln>
          <a:effectLst/>
        </p:spPr>
      </p:cxnSp>
      <p:cxnSp>
        <p:nvCxnSpPr>
          <p:cNvPr id="171" name="Connector: Elbow 170">
            <a:extLst>
              <a:ext uri="{FF2B5EF4-FFF2-40B4-BE49-F238E27FC236}">
                <a16:creationId xmlns:a16="http://schemas.microsoft.com/office/drawing/2014/main" id="{374E351A-4901-4DC5-B2D8-CA4F3FFDC226}"/>
              </a:ext>
            </a:extLst>
          </p:cNvPr>
          <p:cNvCxnSpPr>
            <a:cxnSpLocks/>
            <a:stCxn id="119" idx="0"/>
          </p:cNvCxnSpPr>
          <p:nvPr/>
        </p:nvCxnSpPr>
        <p:spPr>
          <a:xfrm rot="16200000" flipV="1">
            <a:off x="7520374" y="3298961"/>
            <a:ext cx="676797" cy="2605317"/>
          </a:xfrm>
          <a:prstGeom prst="bentConnector3">
            <a:avLst>
              <a:gd name="adj1" fmla="val 46205"/>
            </a:avLst>
          </a:prstGeom>
          <a:noFill/>
          <a:ln w="19050" cap="flat" cmpd="sng" algn="ctr">
            <a:solidFill>
              <a:schemeClr val="bg1">
                <a:lumMod val="65000"/>
              </a:schemeClr>
            </a:solidFill>
            <a:prstDash val="lgDash"/>
            <a:headEnd type="none" w="lg" len="med"/>
            <a:tailEnd type="triangle"/>
          </a:ln>
          <a:effectLst/>
        </p:spPr>
      </p:cxnSp>
      <p:cxnSp>
        <p:nvCxnSpPr>
          <p:cNvPr id="172" name="Straight Connector 171">
            <a:extLst>
              <a:ext uri="{FF2B5EF4-FFF2-40B4-BE49-F238E27FC236}">
                <a16:creationId xmlns:a16="http://schemas.microsoft.com/office/drawing/2014/main" id="{2D3F719B-1EEE-4FC7-B7EC-6A64593044B9}"/>
              </a:ext>
            </a:extLst>
          </p:cNvPr>
          <p:cNvCxnSpPr>
            <a:cxnSpLocks/>
          </p:cNvCxnSpPr>
          <p:nvPr/>
        </p:nvCxnSpPr>
        <p:spPr>
          <a:xfrm flipH="1" flipV="1">
            <a:off x="5698913" y="4618807"/>
            <a:ext cx="1" cy="344146"/>
          </a:xfrm>
          <a:prstGeom prst="line">
            <a:avLst/>
          </a:prstGeom>
          <a:noFill/>
          <a:ln w="19050" cap="flat" cmpd="sng" algn="ctr">
            <a:solidFill>
              <a:schemeClr val="bg1">
                <a:lumMod val="65000"/>
              </a:schemeClr>
            </a:solidFill>
            <a:prstDash val="lgDash"/>
            <a:headEnd type="none" w="lg" len="med"/>
            <a:tailEnd type="none" w="lg" len="med"/>
          </a:ln>
          <a:effectLst/>
        </p:spPr>
      </p:cxnSp>
      <p:cxnSp>
        <p:nvCxnSpPr>
          <p:cNvPr id="173" name="Straight Connector 172">
            <a:extLst>
              <a:ext uri="{FF2B5EF4-FFF2-40B4-BE49-F238E27FC236}">
                <a16:creationId xmlns:a16="http://schemas.microsoft.com/office/drawing/2014/main" id="{FA085F64-D64A-49C8-A498-23D8A38C1EC3}"/>
              </a:ext>
            </a:extLst>
          </p:cNvPr>
          <p:cNvCxnSpPr>
            <a:cxnSpLocks/>
          </p:cNvCxnSpPr>
          <p:nvPr/>
        </p:nvCxnSpPr>
        <p:spPr>
          <a:xfrm flipH="1" flipV="1">
            <a:off x="7399895" y="4618807"/>
            <a:ext cx="1" cy="337828"/>
          </a:xfrm>
          <a:prstGeom prst="line">
            <a:avLst/>
          </a:prstGeom>
          <a:noFill/>
          <a:ln w="19050" cap="flat" cmpd="sng" algn="ctr">
            <a:solidFill>
              <a:schemeClr val="bg1">
                <a:lumMod val="65000"/>
              </a:schemeClr>
            </a:solidFill>
            <a:prstDash val="lgDash"/>
            <a:headEnd type="none" w="lg" len="med"/>
            <a:tailEnd type="none" w="lg" len="med"/>
          </a:ln>
          <a:effectLst/>
        </p:spPr>
      </p:cxnSp>
      <p:pic>
        <p:nvPicPr>
          <p:cNvPr id="174" name="Graphic 173">
            <a:extLst>
              <a:ext uri="{FF2B5EF4-FFF2-40B4-BE49-F238E27FC236}">
                <a16:creationId xmlns:a16="http://schemas.microsoft.com/office/drawing/2014/main" id="{F0949939-0E18-4119-B3EA-B1F13902E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0663" y="3776743"/>
            <a:ext cx="450900" cy="450900"/>
          </a:xfrm>
          <a:prstGeom prst="rect">
            <a:avLst/>
          </a:prstGeom>
        </p:spPr>
      </p:pic>
      <p:sp>
        <p:nvSpPr>
          <p:cNvPr id="176" name="Rectangle 175">
            <a:extLst>
              <a:ext uri="{FF2B5EF4-FFF2-40B4-BE49-F238E27FC236}">
                <a16:creationId xmlns:a16="http://schemas.microsoft.com/office/drawing/2014/main" id="{CBDFC853-5BC8-4B8E-B2B8-C59D68F5D160}"/>
              </a:ext>
            </a:extLst>
          </p:cNvPr>
          <p:cNvSpPr/>
          <p:nvPr/>
        </p:nvSpPr>
        <p:spPr bwMode="auto">
          <a:xfrm>
            <a:off x="3474400" y="2206930"/>
            <a:ext cx="1581660" cy="3254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Device Ordering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App</a:t>
            </a:r>
          </a:p>
        </p:txBody>
      </p:sp>
      <p:sp>
        <p:nvSpPr>
          <p:cNvPr id="177" name="Rectangle 176">
            <a:extLst>
              <a:ext uri="{FF2B5EF4-FFF2-40B4-BE49-F238E27FC236}">
                <a16:creationId xmlns:a16="http://schemas.microsoft.com/office/drawing/2014/main" id="{6ECA2AFA-CB59-44A9-BC38-FC35C82950E0}"/>
              </a:ext>
            </a:extLst>
          </p:cNvPr>
          <p:cNvSpPr/>
          <p:nvPr/>
        </p:nvSpPr>
        <p:spPr bwMode="auto">
          <a:xfrm>
            <a:off x="4577721" y="2211456"/>
            <a:ext cx="1581660" cy="3254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Admin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Portal</a:t>
            </a:r>
          </a:p>
        </p:txBody>
      </p:sp>
      <p:cxnSp>
        <p:nvCxnSpPr>
          <p:cNvPr id="178" name="Connector: Elbow 177">
            <a:extLst>
              <a:ext uri="{FF2B5EF4-FFF2-40B4-BE49-F238E27FC236}">
                <a16:creationId xmlns:a16="http://schemas.microsoft.com/office/drawing/2014/main" id="{8A517DA7-1BC9-49D6-B581-3198D70D68F2}"/>
              </a:ext>
            </a:extLst>
          </p:cNvPr>
          <p:cNvCxnSpPr>
            <a:stCxn id="127" idx="2"/>
            <a:endCxn id="174" idx="0"/>
          </p:cNvCxnSpPr>
          <p:nvPr/>
        </p:nvCxnSpPr>
        <p:spPr>
          <a:xfrm rot="16200000" flipH="1">
            <a:off x="5067643" y="2288273"/>
            <a:ext cx="686058" cy="2290882"/>
          </a:xfrm>
          <a:prstGeom prst="bentConnector3">
            <a:avLst/>
          </a:prstGeom>
          <a:noFill/>
          <a:ln w="19050" cap="flat" cmpd="sng" algn="ctr">
            <a:solidFill>
              <a:schemeClr val="bg1">
                <a:lumMod val="65000"/>
              </a:schemeClr>
            </a:solidFill>
            <a:prstDash val="lgDash"/>
            <a:headEnd type="none" w="lg" len="med"/>
            <a:tailEnd type="none" w="lg" len="med"/>
          </a:ln>
          <a:effectLst/>
        </p:spPr>
      </p:cxnSp>
      <p:sp>
        <p:nvSpPr>
          <p:cNvPr id="179" name="Rectangle 178">
            <a:extLst>
              <a:ext uri="{FF2B5EF4-FFF2-40B4-BE49-F238E27FC236}">
                <a16:creationId xmlns:a16="http://schemas.microsoft.com/office/drawing/2014/main" id="{183EFB85-43BB-4EB2-B82E-C17BAC9E80A3}"/>
              </a:ext>
            </a:extLst>
          </p:cNvPr>
          <p:cNvSpPr/>
          <p:nvPr/>
        </p:nvSpPr>
        <p:spPr bwMode="auto">
          <a:xfrm>
            <a:off x="9259850" y="2532359"/>
            <a:ext cx="866391" cy="5632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pt-PT"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80" name="Connector: Elbow 179">
            <a:extLst>
              <a:ext uri="{FF2B5EF4-FFF2-40B4-BE49-F238E27FC236}">
                <a16:creationId xmlns:a16="http://schemas.microsoft.com/office/drawing/2014/main" id="{376B2B95-6AA4-429A-9B9B-3A3513BFA603}"/>
              </a:ext>
            </a:extLst>
          </p:cNvPr>
          <p:cNvCxnSpPr>
            <a:stCxn id="174" idx="0"/>
            <a:endCxn id="179" idx="2"/>
          </p:cNvCxnSpPr>
          <p:nvPr/>
        </p:nvCxnSpPr>
        <p:spPr>
          <a:xfrm rot="5400000" flipH="1" flipV="1">
            <a:off x="7784028" y="1867726"/>
            <a:ext cx="681103" cy="3136933"/>
          </a:xfrm>
          <a:prstGeom prst="bentConnector3">
            <a:avLst/>
          </a:prstGeom>
          <a:noFill/>
          <a:ln w="19050" cap="flat" cmpd="sng" algn="ctr">
            <a:solidFill>
              <a:schemeClr val="bg1">
                <a:lumMod val="65000"/>
              </a:schemeClr>
            </a:solidFill>
            <a:prstDash val="lgDash"/>
            <a:headEnd type="triangle"/>
            <a:tailEnd type="triangle"/>
          </a:ln>
          <a:effectLst/>
        </p:spPr>
      </p:cxnSp>
      <p:cxnSp>
        <p:nvCxnSpPr>
          <p:cNvPr id="181" name="Straight Arrow Connector 180">
            <a:extLst>
              <a:ext uri="{FF2B5EF4-FFF2-40B4-BE49-F238E27FC236}">
                <a16:creationId xmlns:a16="http://schemas.microsoft.com/office/drawing/2014/main" id="{08D29A27-020D-4AB5-8A04-1F228E39A2F0}"/>
              </a:ext>
            </a:extLst>
          </p:cNvPr>
          <p:cNvCxnSpPr>
            <a:cxnSpLocks/>
          </p:cNvCxnSpPr>
          <p:nvPr/>
        </p:nvCxnSpPr>
        <p:spPr>
          <a:xfrm flipV="1">
            <a:off x="8649129" y="3095640"/>
            <a:ext cx="0" cy="296086"/>
          </a:xfrm>
          <a:prstGeom prst="straightConnector1">
            <a:avLst/>
          </a:prstGeom>
          <a:noFill/>
          <a:ln w="19050" cap="flat" cmpd="sng" algn="ctr">
            <a:solidFill>
              <a:schemeClr val="bg1">
                <a:lumMod val="65000"/>
              </a:schemeClr>
            </a:solidFill>
            <a:prstDash val="lgDash"/>
            <a:headEnd type="none" w="lg" len="med"/>
            <a:tailEnd type="triangle"/>
          </a:ln>
          <a:effectLst/>
        </p:spPr>
      </p:cxnSp>
      <p:cxnSp>
        <p:nvCxnSpPr>
          <p:cNvPr id="182" name="Straight Arrow Connector 181">
            <a:extLst>
              <a:ext uri="{FF2B5EF4-FFF2-40B4-BE49-F238E27FC236}">
                <a16:creationId xmlns:a16="http://schemas.microsoft.com/office/drawing/2014/main" id="{5CAABDB4-A31C-4CFF-826D-69C45A06383E}"/>
              </a:ext>
            </a:extLst>
          </p:cNvPr>
          <p:cNvCxnSpPr>
            <a:cxnSpLocks/>
          </p:cNvCxnSpPr>
          <p:nvPr/>
        </p:nvCxnSpPr>
        <p:spPr>
          <a:xfrm flipV="1">
            <a:off x="7434187" y="3095640"/>
            <a:ext cx="0" cy="296086"/>
          </a:xfrm>
          <a:prstGeom prst="straightConnector1">
            <a:avLst/>
          </a:prstGeom>
          <a:noFill/>
          <a:ln w="19050" cap="flat" cmpd="sng" algn="ctr">
            <a:solidFill>
              <a:schemeClr val="bg1">
                <a:lumMod val="65000"/>
              </a:schemeClr>
            </a:solidFill>
            <a:prstDash val="lgDash"/>
            <a:headEnd type="none" w="lg" len="med"/>
            <a:tailEnd type="triangle"/>
          </a:ln>
          <a:effectLst/>
        </p:spPr>
      </p:cxnSp>
      <p:cxnSp>
        <p:nvCxnSpPr>
          <p:cNvPr id="183" name="Straight Connector 182">
            <a:extLst>
              <a:ext uri="{FF2B5EF4-FFF2-40B4-BE49-F238E27FC236}">
                <a16:creationId xmlns:a16="http://schemas.microsoft.com/office/drawing/2014/main" id="{8967AA95-9F86-4CBF-BBB8-C1E4AD8EE83E}"/>
              </a:ext>
            </a:extLst>
          </p:cNvPr>
          <p:cNvCxnSpPr>
            <a:cxnSpLocks/>
          </p:cNvCxnSpPr>
          <p:nvPr/>
        </p:nvCxnSpPr>
        <p:spPr>
          <a:xfrm flipH="1" flipV="1">
            <a:off x="5367883" y="3050133"/>
            <a:ext cx="1" cy="344146"/>
          </a:xfrm>
          <a:prstGeom prst="line">
            <a:avLst/>
          </a:prstGeom>
          <a:noFill/>
          <a:ln w="19050" cap="flat" cmpd="sng" algn="ctr">
            <a:solidFill>
              <a:schemeClr val="bg1">
                <a:lumMod val="65000"/>
              </a:schemeClr>
            </a:solidFill>
            <a:prstDash val="lgDash"/>
            <a:headEnd type="none" w="lg" len="med"/>
            <a:tailEnd type="none" w="lg" len="med"/>
          </a:ln>
          <a:effectLst/>
        </p:spPr>
      </p:cxnSp>
      <p:sp>
        <p:nvSpPr>
          <p:cNvPr id="184" name="Rectangle 183">
            <a:extLst>
              <a:ext uri="{FF2B5EF4-FFF2-40B4-BE49-F238E27FC236}">
                <a16:creationId xmlns:a16="http://schemas.microsoft.com/office/drawing/2014/main" id="{78710633-C664-4C68-83E1-BA551CA6E491}"/>
              </a:ext>
            </a:extLst>
          </p:cNvPr>
          <p:cNvSpPr/>
          <p:nvPr/>
        </p:nvSpPr>
        <p:spPr bwMode="auto">
          <a:xfrm>
            <a:off x="8935738" y="2226679"/>
            <a:ext cx="1581660" cy="3254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Public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Website</a:t>
            </a:r>
          </a:p>
        </p:txBody>
      </p:sp>
      <p:sp>
        <p:nvSpPr>
          <p:cNvPr id="185" name="Rectangle 184">
            <a:extLst>
              <a:ext uri="{FF2B5EF4-FFF2-40B4-BE49-F238E27FC236}">
                <a16:creationId xmlns:a16="http://schemas.microsoft.com/office/drawing/2014/main" id="{0CDDC024-0154-4710-BC70-78DD40E987DD}"/>
              </a:ext>
            </a:extLst>
          </p:cNvPr>
          <p:cNvSpPr/>
          <p:nvPr/>
        </p:nvSpPr>
        <p:spPr bwMode="auto">
          <a:xfrm>
            <a:off x="7837346" y="2235064"/>
            <a:ext cx="1581660" cy="3254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Portal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B2B</a:t>
            </a:r>
          </a:p>
        </p:txBody>
      </p:sp>
      <p:sp>
        <p:nvSpPr>
          <p:cNvPr id="186" name="Rectangle 185">
            <a:extLst>
              <a:ext uri="{FF2B5EF4-FFF2-40B4-BE49-F238E27FC236}">
                <a16:creationId xmlns:a16="http://schemas.microsoft.com/office/drawing/2014/main" id="{D0D2B3C0-C6F7-49DA-B4DF-4270549044D4}"/>
              </a:ext>
            </a:extLst>
          </p:cNvPr>
          <p:cNvSpPr/>
          <p:nvPr/>
        </p:nvSpPr>
        <p:spPr bwMode="auto">
          <a:xfrm>
            <a:off x="6643357" y="2233879"/>
            <a:ext cx="1581660" cy="3254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Inventory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Management</a:t>
            </a:r>
          </a:p>
        </p:txBody>
      </p:sp>
      <p:pic>
        <p:nvPicPr>
          <p:cNvPr id="187" name="Picture 2" descr="A group of black and white text&#10;&#10;Description automatically generated with low confidence">
            <a:extLst>
              <a:ext uri="{FF2B5EF4-FFF2-40B4-BE49-F238E27FC236}">
                <a16:creationId xmlns:a16="http://schemas.microsoft.com/office/drawing/2014/main" id="{26F6CB51-0A7B-4B80-BE20-617350B86E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0594" y="4916588"/>
            <a:ext cx="972932" cy="486466"/>
          </a:xfrm>
          <a:prstGeom prst="rect">
            <a:avLst/>
          </a:prstGeom>
          <a:noFill/>
        </p:spPr>
      </p:pic>
      <p:grpSp>
        <p:nvGrpSpPr>
          <p:cNvPr id="188" name="Group 187">
            <a:extLst>
              <a:ext uri="{FF2B5EF4-FFF2-40B4-BE49-F238E27FC236}">
                <a16:creationId xmlns:a16="http://schemas.microsoft.com/office/drawing/2014/main" id="{F40C1C24-169D-4FF0-BAD0-A473BBA88EFF}"/>
              </a:ext>
            </a:extLst>
          </p:cNvPr>
          <p:cNvGrpSpPr/>
          <p:nvPr/>
        </p:nvGrpSpPr>
        <p:grpSpPr>
          <a:xfrm>
            <a:off x="3736193" y="4901998"/>
            <a:ext cx="437044" cy="449184"/>
            <a:chOff x="1554312" y="4332067"/>
            <a:chExt cx="685800" cy="704850"/>
          </a:xfrm>
        </p:grpSpPr>
        <p:sp>
          <p:nvSpPr>
            <p:cNvPr id="189" name="Freeform: Shape 188">
              <a:extLst>
                <a:ext uri="{FF2B5EF4-FFF2-40B4-BE49-F238E27FC236}">
                  <a16:creationId xmlns:a16="http://schemas.microsoft.com/office/drawing/2014/main" id="{EB756C3E-3C6E-4AAD-ADC6-6AFE0C412ACB}"/>
                </a:ext>
              </a:extLst>
            </p:cNvPr>
            <p:cNvSpPr/>
            <p:nvPr/>
          </p:nvSpPr>
          <p:spPr>
            <a:xfrm>
              <a:off x="1868637" y="4865467"/>
              <a:ext cx="57150" cy="76200"/>
            </a:xfrm>
            <a:custGeom>
              <a:avLst/>
              <a:gdLst>
                <a:gd name="connsiteX0" fmla="*/ 0 w 57150"/>
                <a:gd name="connsiteY0" fmla="*/ 0 h 76200"/>
                <a:gd name="connsiteX1" fmla="*/ 57150 w 57150"/>
                <a:gd name="connsiteY1" fmla="*/ 0 h 76200"/>
                <a:gd name="connsiteX2" fmla="*/ 57150 w 57150"/>
                <a:gd name="connsiteY2" fmla="*/ 76200 h 76200"/>
                <a:gd name="connsiteX3" fmla="*/ 0 w 571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7150" h="76200">
                  <a:moveTo>
                    <a:pt x="0" y="0"/>
                  </a:moveTo>
                  <a:lnTo>
                    <a:pt x="57150" y="0"/>
                  </a:lnTo>
                  <a:lnTo>
                    <a:pt x="57150" y="76200"/>
                  </a:lnTo>
                  <a:lnTo>
                    <a:pt x="0" y="76200"/>
                  </a:lnTo>
                  <a:close/>
                </a:path>
              </a:pathLst>
            </a:custGeom>
            <a:solidFill>
              <a:srgbClr val="006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84264C8F-092E-4004-968E-FF1B5E0BF054}"/>
                </a:ext>
              </a:extLst>
            </p:cNvPr>
            <p:cNvSpPr/>
            <p:nvPr/>
          </p:nvSpPr>
          <p:spPr>
            <a:xfrm>
              <a:off x="1868637" y="4979767"/>
              <a:ext cx="57150" cy="57150"/>
            </a:xfrm>
            <a:custGeom>
              <a:avLst/>
              <a:gdLst>
                <a:gd name="connsiteX0" fmla="*/ 0 w 57150"/>
                <a:gd name="connsiteY0" fmla="*/ 0 h 57150"/>
                <a:gd name="connsiteX1" fmla="*/ 57150 w 57150"/>
                <a:gd name="connsiteY1" fmla="*/ 0 h 57150"/>
                <a:gd name="connsiteX2" fmla="*/ 57150 w 57150"/>
                <a:gd name="connsiteY2" fmla="*/ 57150 h 57150"/>
                <a:gd name="connsiteX3" fmla="*/ 0 w 571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50" h="57150">
                  <a:moveTo>
                    <a:pt x="0" y="0"/>
                  </a:moveTo>
                  <a:lnTo>
                    <a:pt x="57150" y="0"/>
                  </a:lnTo>
                  <a:lnTo>
                    <a:pt x="57150" y="57150"/>
                  </a:lnTo>
                  <a:lnTo>
                    <a:pt x="0" y="57150"/>
                  </a:lnTo>
                  <a:close/>
                </a:path>
              </a:pathLst>
            </a:custGeom>
            <a:solidFill>
              <a:srgbClr val="006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82CC05C9-E00F-4169-AF14-DA9BF05DD4A4}"/>
                </a:ext>
              </a:extLst>
            </p:cNvPr>
            <p:cNvSpPr/>
            <p:nvPr/>
          </p:nvSpPr>
          <p:spPr>
            <a:xfrm>
              <a:off x="1963887" y="4979767"/>
              <a:ext cx="276225" cy="57150"/>
            </a:xfrm>
            <a:custGeom>
              <a:avLst/>
              <a:gdLst>
                <a:gd name="connsiteX0" fmla="*/ 0 w 276225"/>
                <a:gd name="connsiteY0" fmla="*/ 0 h 57150"/>
                <a:gd name="connsiteX1" fmla="*/ 276225 w 276225"/>
                <a:gd name="connsiteY1" fmla="*/ 0 h 57150"/>
                <a:gd name="connsiteX2" fmla="*/ 276225 w 276225"/>
                <a:gd name="connsiteY2" fmla="*/ 57150 h 57150"/>
                <a:gd name="connsiteX3" fmla="*/ 0 w 276225"/>
                <a:gd name="connsiteY3" fmla="*/ 57150 h 57150"/>
              </a:gdLst>
              <a:ahLst/>
              <a:cxnLst>
                <a:cxn ang="0">
                  <a:pos x="connsiteX0" y="connsiteY0"/>
                </a:cxn>
                <a:cxn ang="0">
                  <a:pos x="connsiteX1" y="connsiteY1"/>
                </a:cxn>
                <a:cxn ang="0">
                  <a:pos x="connsiteX2" y="connsiteY2"/>
                </a:cxn>
                <a:cxn ang="0">
                  <a:pos x="connsiteX3" y="connsiteY3"/>
                </a:cxn>
              </a:cxnLst>
              <a:rect l="l" t="t" r="r" b="b"/>
              <a:pathLst>
                <a:path w="276225" h="57150">
                  <a:moveTo>
                    <a:pt x="0" y="0"/>
                  </a:moveTo>
                  <a:lnTo>
                    <a:pt x="276225" y="0"/>
                  </a:lnTo>
                  <a:lnTo>
                    <a:pt x="276225" y="57150"/>
                  </a:lnTo>
                  <a:lnTo>
                    <a:pt x="0" y="57150"/>
                  </a:lnTo>
                  <a:close/>
                </a:path>
              </a:pathLst>
            </a:custGeom>
            <a:solidFill>
              <a:srgbClr val="006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96BFCAE2-1B2C-4080-AF54-D71F27A31A5F}"/>
                </a:ext>
              </a:extLst>
            </p:cNvPr>
            <p:cNvSpPr/>
            <p:nvPr/>
          </p:nvSpPr>
          <p:spPr>
            <a:xfrm>
              <a:off x="1554312" y="4979767"/>
              <a:ext cx="276225" cy="57150"/>
            </a:xfrm>
            <a:custGeom>
              <a:avLst/>
              <a:gdLst>
                <a:gd name="connsiteX0" fmla="*/ 0 w 276225"/>
                <a:gd name="connsiteY0" fmla="*/ 0 h 57150"/>
                <a:gd name="connsiteX1" fmla="*/ 276225 w 276225"/>
                <a:gd name="connsiteY1" fmla="*/ 0 h 57150"/>
                <a:gd name="connsiteX2" fmla="*/ 276225 w 276225"/>
                <a:gd name="connsiteY2" fmla="*/ 57150 h 57150"/>
                <a:gd name="connsiteX3" fmla="*/ 0 w 276225"/>
                <a:gd name="connsiteY3" fmla="*/ 57150 h 57150"/>
              </a:gdLst>
              <a:ahLst/>
              <a:cxnLst>
                <a:cxn ang="0">
                  <a:pos x="connsiteX0" y="connsiteY0"/>
                </a:cxn>
                <a:cxn ang="0">
                  <a:pos x="connsiteX1" y="connsiteY1"/>
                </a:cxn>
                <a:cxn ang="0">
                  <a:pos x="connsiteX2" y="connsiteY2"/>
                </a:cxn>
                <a:cxn ang="0">
                  <a:pos x="connsiteX3" y="connsiteY3"/>
                </a:cxn>
              </a:cxnLst>
              <a:rect l="l" t="t" r="r" b="b"/>
              <a:pathLst>
                <a:path w="276225" h="57150">
                  <a:moveTo>
                    <a:pt x="0" y="0"/>
                  </a:moveTo>
                  <a:lnTo>
                    <a:pt x="276225" y="0"/>
                  </a:lnTo>
                  <a:lnTo>
                    <a:pt x="276225" y="57150"/>
                  </a:lnTo>
                  <a:lnTo>
                    <a:pt x="0" y="57150"/>
                  </a:lnTo>
                  <a:close/>
                </a:path>
              </a:pathLst>
            </a:custGeom>
            <a:solidFill>
              <a:srgbClr val="006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E1D8AC0E-FFFB-4050-AA43-B5381FAADD5C}"/>
                </a:ext>
              </a:extLst>
            </p:cNvPr>
            <p:cNvSpPr/>
            <p:nvPr/>
          </p:nvSpPr>
          <p:spPr>
            <a:xfrm>
              <a:off x="1592412" y="4713067"/>
              <a:ext cx="609600" cy="15240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0 h 152400"/>
                <a:gd name="connsiteX4" fmla="*/ 34100 w 609600"/>
                <a:gd name="connsiteY4" fmla="*/ 152400 h 152400"/>
                <a:gd name="connsiteX5" fmla="*/ 575501 w 609600"/>
                <a:gd name="connsiteY5" fmla="*/ 152400 h 152400"/>
                <a:gd name="connsiteX6" fmla="*/ 609600 w 609600"/>
                <a:gd name="connsiteY6" fmla="*/ 118300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0"/>
                  </a:lnTo>
                  <a:cubicBezTo>
                    <a:pt x="0" y="137133"/>
                    <a:pt x="15267" y="152400"/>
                    <a:pt x="34100" y="152400"/>
                  </a:cubicBezTo>
                  <a:lnTo>
                    <a:pt x="575501" y="152400"/>
                  </a:lnTo>
                  <a:cubicBezTo>
                    <a:pt x="594333" y="152400"/>
                    <a:pt x="609600" y="137133"/>
                    <a:pt x="609600" y="118300"/>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E2D8D7D-0737-4803-9237-FE3F532519C7}"/>
                </a:ext>
              </a:extLst>
            </p:cNvPr>
            <p:cNvSpPr/>
            <p:nvPr/>
          </p:nvSpPr>
          <p:spPr>
            <a:xfrm>
              <a:off x="1592412" y="4522567"/>
              <a:ext cx="609600" cy="15240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0 h 152400"/>
                <a:gd name="connsiteX4" fmla="*/ 34100 w 609600"/>
                <a:gd name="connsiteY4" fmla="*/ 152400 h 152400"/>
                <a:gd name="connsiteX5" fmla="*/ 575501 w 609600"/>
                <a:gd name="connsiteY5" fmla="*/ 152400 h 152400"/>
                <a:gd name="connsiteX6" fmla="*/ 609600 w 609600"/>
                <a:gd name="connsiteY6" fmla="*/ 118300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0"/>
                  </a:lnTo>
                  <a:cubicBezTo>
                    <a:pt x="0" y="137133"/>
                    <a:pt x="15267" y="152400"/>
                    <a:pt x="34100" y="152400"/>
                  </a:cubicBezTo>
                  <a:lnTo>
                    <a:pt x="575501" y="152400"/>
                  </a:lnTo>
                  <a:cubicBezTo>
                    <a:pt x="594333" y="152400"/>
                    <a:pt x="609600" y="137133"/>
                    <a:pt x="609600" y="118300"/>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5764B2AF-A770-4D43-8140-3E5B06C85EE9}"/>
                </a:ext>
              </a:extLst>
            </p:cNvPr>
            <p:cNvSpPr/>
            <p:nvPr/>
          </p:nvSpPr>
          <p:spPr>
            <a:xfrm>
              <a:off x="1592412" y="4332067"/>
              <a:ext cx="609600" cy="15240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Segoe UI"/>
                <a:ea typeface="+mn-ea"/>
                <a:cs typeface="+mn-cs"/>
              </a:endParaRPr>
            </a:p>
          </p:txBody>
        </p:sp>
      </p:grpSp>
      <p:pic>
        <p:nvPicPr>
          <p:cNvPr id="196" name="Picture 2" descr="Icon&#10;&#10;Description automatically generated">
            <a:extLst>
              <a:ext uri="{FF2B5EF4-FFF2-40B4-BE49-F238E27FC236}">
                <a16:creationId xmlns:a16="http://schemas.microsoft.com/office/drawing/2014/main" id="{AF34EA05-4147-41C2-92AC-7B99A57BCD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6850" y="3783904"/>
            <a:ext cx="857502" cy="450189"/>
          </a:xfrm>
          <a:prstGeom prst="rect">
            <a:avLst/>
          </a:prstGeom>
          <a:noFill/>
        </p:spPr>
      </p:pic>
      <p:pic>
        <p:nvPicPr>
          <p:cNvPr id="197" name="Picture 2" descr="Icon&#10;&#10;Description automatically generated">
            <a:extLst>
              <a:ext uri="{FF2B5EF4-FFF2-40B4-BE49-F238E27FC236}">
                <a16:creationId xmlns:a16="http://schemas.microsoft.com/office/drawing/2014/main" id="{A05648D9-8984-425B-A56A-93D9337D20C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548"/>
          <a:stretch/>
        </p:blipFill>
        <p:spPr bwMode="auto">
          <a:xfrm>
            <a:off x="5508833" y="3724258"/>
            <a:ext cx="713765" cy="573251"/>
          </a:xfrm>
          <a:prstGeom prst="rect">
            <a:avLst/>
          </a:prstGeom>
          <a:noFill/>
        </p:spPr>
      </p:pic>
      <p:sp>
        <p:nvSpPr>
          <p:cNvPr id="198" name="TextBox 197">
            <a:extLst>
              <a:ext uri="{FF2B5EF4-FFF2-40B4-BE49-F238E27FC236}">
                <a16:creationId xmlns:a16="http://schemas.microsoft.com/office/drawing/2014/main" id="{1C7AF9E7-F408-435A-A2D3-9AE19E1A02BC}"/>
              </a:ext>
            </a:extLst>
          </p:cNvPr>
          <p:cNvSpPr txBox="1"/>
          <p:nvPr/>
        </p:nvSpPr>
        <p:spPr>
          <a:xfrm>
            <a:off x="7745440" y="4307017"/>
            <a:ext cx="1461533" cy="2616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PT" sz="1050" b="0" i="1" u="none" strike="noStrike" kern="1200" cap="none" spc="0" normalizeH="0" baseline="0" noProof="0">
                <a:ln>
                  <a:noFill/>
                </a:ln>
                <a:solidFill>
                  <a:srgbClr val="191919">
                    <a:lumMod val="90000"/>
                    <a:lumOff val="10000"/>
                  </a:srgbClr>
                </a:solidFill>
                <a:effectLst/>
                <a:uLnTx/>
                <a:uFillTx/>
                <a:latin typeface="Segoe UI Semilight" panose="020B0402040204020203" pitchFamily="34" charset="0"/>
                <a:ea typeface="+mn-ea"/>
                <a:cs typeface="Segoe UI Semilight" panose="020B0402040204020203" pitchFamily="34" charset="0"/>
              </a:rPr>
              <a:t>Exposed as APIs</a:t>
            </a:r>
            <a:endParaRPr kumimoji="0" lang="pt-PT" sz="105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99" name="TextBox 198">
            <a:extLst>
              <a:ext uri="{FF2B5EF4-FFF2-40B4-BE49-F238E27FC236}">
                <a16:creationId xmlns:a16="http://schemas.microsoft.com/office/drawing/2014/main" id="{4844275E-2D26-402C-BF25-5030805C14DA}"/>
              </a:ext>
            </a:extLst>
          </p:cNvPr>
          <p:cNvSpPr txBox="1"/>
          <p:nvPr/>
        </p:nvSpPr>
        <p:spPr>
          <a:xfrm>
            <a:off x="4157138" y="3480156"/>
            <a:ext cx="146153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050" b="0" i="1" u="none" strike="noStrike" kern="1200" cap="none" spc="0" normalizeH="0" baseline="0" noProof="0">
                <a:ln>
                  <a:noFill/>
                </a:ln>
                <a:solidFill>
                  <a:srgbClr val="191919">
                    <a:lumMod val="90000"/>
                    <a:lumOff val="10000"/>
                  </a:srgbClr>
                </a:solidFill>
                <a:effectLst/>
                <a:uLnTx/>
                <a:uFillTx/>
                <a:latin typeface="Segoe UI Semilight" panose="020B0402040204020203" pitchFamily="34" charset="0"/>
                <a:ea typeface="+mn-ea"/>
                <a:cs typeface="Segoe UI Semilight" panose="020B0402040204020203" pitchFamily="34" charset="0"/>
              </a:rPr>
              <a:t>Consuming</a:t>
            </a:r>
            <a:endParaRPr kumimoji="0" lang="pt-PT" sz="105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0" name="TextBox 199">
            <a:extLst>
              <a:ext uri="{FF2B5EF4-FFF2-40B4-BE49-F238E27FC236}">
                <a16:creationId xmlns:a16="http://schemas.microsoft.com/office/drawing/2014/main" id="{035561EA-E4DA-4B52-BF61-11C63F74774D}"/>
              </a:ext>
            </a:extLst>
          </p:cNvPr>
          <p:cNvSpPr txBox="1"/>
          <p:nvPr/>
        </p:nvSpPr>
        <p:spPr>
          <a:xfrm>
            <a:off x="8322602" y="3471411"/>
            <a:ext cx="1461533" cy="2616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PT" sz="1050" b="0" i="1" u="none" strike="noStrike" kern="1200" cap="none" spc="0" normalizeH="0" baseline="0" noProof="0">
                <a:ln>
                  <a:noFill/>
                </a:ln>
                <a:solidFill>
                  <a:srgbClr val="191919">
                    <a:lumMod val="90000"/>
                    <a:lumOff val="10000"/>
                  </a:srgbClr>
                </a:solidFill>
                <a:effectLst/>
                <a:uLnTx/>
                <a:uFillTx/>
                <a:latin typeface="Segoe UI Semilight" panose="020B0402040204020203" pitchFamily="34" charset="0"/>
                <a:ea typeface="+mn-ea"/>
                <a:cs typeface="Segoe UI Semilight" panose="020B0402040204020203" pitchFamily="34" charset="0"/>
              </a:rPr>
              <a:t>Consuming</a:t>
            </a:r>
            <a:endParaRPr kumimoji="0" lang="pt-PT" sz="105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cxnSp>
        <p:nvCxnSpPr>
          <p:cNvPr id="204" name="Straight Arrow Connector 203">
            <a:extLst>
              <a:ext uri="{FF2B5EF4-FFF2-40B4-BE49-F238E27FC236}">
                <a16:creationId xmlns:a16="http://schemas.microsoft.com/office/drawing/2014/main" id="{764E1955-710D-44DE-B0D8-98ECD94004D7}"/>
              </a:ext>
            </a:extLst>
          </p:cNvPr>
          <p:cNvCxnSpPr>
            <a:cxnSpLocks/>
          </p:cNvCxnSpPr>
          <p:nvPr/>
        </p:nvCxnSpPr>
        <p:spPr>
          <a:xfrm>
            <a:off x="1272806" y="2666440"/>
            <a:ext cx="0" cy="2404461"/>
          </a:xfrm>
          <a:prstGeom prst="straightConnector1">
            <a:avLst/>
          </a:prstGeom>
          <a:noFill/>
          <a:ln w="19050" cap="flat" cmpd="sng" algn="ctr">
            <a:solidFill>
              <a:schemeClr val="bg1">
                <a:lumMod val="65000"/>
              </a:schemeClr>
            </a:solidFill>
            <a:prstDash val="lgDash"/>
            <a:headEnd type="none" w="lg" len="med"/>
            <a:tailEnd type="none" w="lg" len="med"/>
          </a:ln>
          <a:effectLst/>
        </p:spPr>
      </p:cxnSp>
      <p:sp>
        <p:nvSpPr>
          <p:cNvPr id="6" name="Rectangle 5">
            <a:extLst>
              <a:ext uri="{FF2B5EF4-FFF2-40B4-BE49-F238E27FC236}">
                <a16:creationId xmlns:a16="http://schemas.microsoft.com/office/drawing/2014/main" id="{9E2CA466-C4B4-4560-9B5F-904AB6772053}"/>
              </a:ext>
            </a:extLst>
          </p:cNvPr>
          <p:cNvSpPr/>
          <p:nvPr/>
        </p:nvSpPr>
        <p:spPr bwMode="auto">
          <a:xfrm>
            <a:off x="514108" y="5710030"/>
            <a:ext cx="1581660" cy="325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a:rPr>
              <a:t>Developer</a:t>
            </a:r>
            <a:endParaRPr lang="en-US" sz="1200" b="0" i="0" u="none" strike="noStrike" kern="1200" cap="none" spc="0" normalizeH="0" baseline="0" noProof="0">
              <a:ln>
                <a:noFill/>
              </a:ln>
              <a:solidFill>
                <a:srgbClr val="000000"/>
              </a:solidFill>
              <a:effectLst/>
              <a:uLnTx/>
              <a:uFillTx/>
              <a:latin typeface="Segoe UI Semibold"/>
              <a:ea typeface="Segoe UI" pitchFamily="34" charset="0"/>
              <a:cs typeface="Segoe UI"/>
            </a:endParaRPr>
          </a:p>
        </p:txBody>
      </p:sp>
      <p:sp>
        <p:nvSpPr>
          <p:cNvPr id="21" name="Rectangle 20">
            <a:extLst>
              <a:ext uri="{FF2B5EF4-FFF2-40B4-BE49-F238E27FC236}">
                <a16:creationId xmlns:a16="http://schemas.microsoft.com/office/drawing/2014/main" id="{152BADD5-8E49-4A9F-93EE-C8A7399C041C}"/>
              </a:ext>
            </a:extLst>
          </p:cNvPr>
          <p:cNvSpPr/>
          <p:nvPr/>
        </p:nvSpPr>
        <p:spPr bwMode="auto">
          <a:xfrm>
            <a:off x="480650" y="1669511"/>
            <a:ext cx="1581660" cy="325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0" rIns="182880" bIns="146304" numCol="1" spcCol="0" rtlCol="0" fromWordArt="0" anchor="t" anchorCtr="0" forceAA="0" compatLnSpc="1">
            <a:prstTxWarp prst="textNoShape">
              <a:avLst/>
            </a:prstTxWarp>
            <a:noAutofit/>
          </a:bodyPr>
          <a:lstStyle/>
          <a:p>
            <a:pPr marL="0" marR="0" lvl="0" indent="0" algn="ctr" defTabSz="932472">
              <a:lnSpc>
                <a:spcPct val="100000"/>
              </a:lnSpc>
              <a:spcBef>
                <a:spcPct val="0"/>
              </a:spcBef>
              <a:spcAft>
                <a:spcPct val="0"/>
              </a:spcAft>
              <a:buNone/>
              <a:tabLst/>
              <a:defRPr/>
            </a:pPr>
            <a:r>
              <a:rPr lang="en-US" sz="1200">
                <a:solidFill>
                  <a:srgbClr val="000000"/>
                </a:solidFill>
                <a:latin typeface="Segoe UI Semibold"/>
                <a:cs typeface="Segoe UI"/>
              </a:rPr>
              <a:t>Developer</a:t>
            </a:r>
            <a:endParaRPr lang="en-US"/>
          </a:p>
        </p:txBody>
      </p:sp>
      <p:pic>
        <p:nvPicPr>
          <p:cNvPr id="97" name="Picture 96" descr="Icon&#10;&#10;Description automatically generated">
            <a:extLst>
              <a:ext uri="{FF2B5EF4-FFF2-40B4-BE49-F238E27FC236}">
                <a16:creationId xmlns:a16="http://schemas.microsoft.com/office/drawing/2014/main" id="{EF69BC0D-CA17-4EBE-A2DF-0D1922FED2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7145" y="2104359"/>
            <a:ext cx="548670" cy="548283"/>
          </a:xfrm>
          <a:prstGeom prst="rect">
            <a:avLst/>
          </a:prstGeom>
        </p:spPr>
      </p:pic>
      <p:pic>
        <p:nvPicPr>
          <p:cNvPr id="98" name="Picture 97" descr="Icon&#10;&#10;Description automatically generated">
            <a:extLst>
              <a:ext uri="{FF2B5EF4-FFF2-40B4-BE49-F238E27FC236}">
                <a16:creationId xmlns:a16="http://schemas.microsoft.com/office/drawing/2014/main" id="{4994E1F9-E80D-4429-BCFF-ED6EF79AC0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1195" y="5070901"/>
            <a:ext cx="590561" cy="590145"/>
          </a:xfrm>
          <a:prstGeom prst="rect">
            <a:avLst/>
          </a:prstGeom>
        </p:spPr>
      </p:pic>
      <p:pic>
        <p:nvPicPr>
          <p:cNvPr id="3078" name="Picture 6" descr="How to Set up an Azure DevOps ServiceNow integration [the 2022 Guide]">
            <a:extLst>
              <a:ext uri="{FF2B5EF4-FFF2-40B4-BE49-F238E27FC236}">
                <a16:creationId xmlns:a16="http://schemas.microsoft.com/office/drawing/2014/main" id="{0F439191-30AA-AFD5-6074-7969D55492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19890" y="1268178"/>
            <a:ext cx="2725550" cy="497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4268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CaaS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Container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PaaS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FaaS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IaaS</a:t>
            </a:r>
            <a:endParaRPr kumimoji="0" lang="en-US" sz="24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Infrastructure Platform</a:t>
            </a:r>
            <a:endParaRPr kumimoji="0" lang="en-US" sz="1400" b="0" i="0" u="none" strike="noStrike" kern="0" cap="none" spc="0" normalizeH="0" baseline="0" noProof="0">
              <a:ln>
                <a:noFill/>
              </a:ln>
              <a:effectLst/>
              <a:uLnTx/>
              <a:uFillTx/>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More Control </a:t>
            </a:r>
            <a:r>
              <a:rPr kumimoji="0" lang="en-US" sz="1050" b="0" i="0" u="none" strike="noStrike" kern="0" cap="none" spc="0" normalizeH="0" baseline="0" noProof="0">
                <a:ln>
                  <a:noFill/>
                </a:ln>
                <a:solidFill>
                  <a:srgbClr val="75757A"/>
                </a:solidFill>
                <a:effectLst/>
                <a:uLnTx/>
                <a:uFillTx/>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Less Agile </a:t>
            </a:r>
            <a:r>
              <a:rPr kumimoji="0" lang="en-US" sz="1050" b="0" i="0" u="none" strike="noStrike" kern="0" cap="none" spc="0" normalizeH="0" baseline="0" noProof="0">
                <a:ln>
                  <a:noFill/>
                </a:ln>
                <a:solidFill>
                  <a:srgbClr val="75757A"/>
                </a:solidFill>
                <a:effectLst/>
                <a:uLnTx/>
                <a:uFillTx/>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Less Control </a:t>
            </a:r>
            <a:r>
              <a:rPr kumimoji="0" lang="en-US" sz="1050" b="0" i="0" u="none" strike="noStrike" kern="0" cap="none" spc="0" normalizeH="0" baseline="0" noProof="0">
                <a:ln>
                  <a:noFill/>
                </a:ln>
                <a:solidFill>
                  <a:srgbClr val="75757A"/>
                </a:solidFill>
                <a:effectLst/>
                <a:uLnTx/>
                <a:uFillTx/>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More Agile </a:t>
            </a:r>
            <a:r>
              <a:rPr kumimoji="0" lang="en-US" sz="1050" b="0" i="0" u="none" strike="noStrike" kern="0" cap="none" spc="0" normalizeH="0" baseline="0" noProof="0">
                <a:ln>
                  <a:noFill/>
                </a:ln>
                <a:solidFill>
                  <a:srgbClr val="75757A"/>
                </a:solidFill>
                <a:effectLst/>
                <a:uLnTx/>
                <a:uFillTx/>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Kubernetes</a:t>
              </a:r>
            </a:p>
            <a:p>
              <a:r>
                <a:rPr lang="en-US" sz="1200">
                  <a:solidFill>
                    <a:schemeClr val="accent1"/>
                  </a:solidFill>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200" kern="0">
                  <a:solidFill>
                    <a:schemeClr val="accent1"/>
                  </a:solidFill>
                  <a:latin typeface="Segoe UI Light"/>
                </a:rPr>
                <a:t>Virtual</a:t>
              </a:r>
              <a:r>
                <a:rPr kumimoji="0" lang="en-US" sz="1200" b="0" i="0" u="none" strike="noStrike" kern="0" cap="none" spc="0" normalizeH="0" baseline="0" noProof="0">
                  <a:ln>
                    <a:noFill/>
                  </a:ln>
                  <a:solidFill>
                    <a:schemeClr val="accent1"/>
                  </a:solidFill>
                  <a:effectLst/>
                  <a:uLnTx/>
                  <a:uFillTx/>
                </a:rPr>
                <a:t> </a:t>
              </a:r>
              <a:r>
                <a:rPr lang="en-US" sz="1200" kern="0">
                  <a:solidFill>
                    <a:schemeClr val="accent1"/>
                  </a:solidFill>
                  <a:latin typeface="Segoe UI Light"/>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App</a:t>
              </a:r>
            </a:p>
            <a:p>
              <a:r>
                <a:rPr lang="en-US" sz="1200">
                  <a:solidFill>
                    <a:schemeClr val="accent1"/>
                  </a:solidFill>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Low Code</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App and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a:solidFill>
                    <a:schemeClr val="accent1"/>
                  </a:solidFill>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Logic</a:t>
              </a:r>
            </a:p>
            <a:p>
              <a:r>
                <a:rPr lang="en-US" sz="1200">
                  <a:solidFill>
                    <a:schemeClr val="accent1"/>
                  </a:solidFill>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lstStyle/>
          <a:p>
            <a:r>
              <a:rPr lang="en-US"/>
              <a:t>Application hosting continuum</a:t>
            </a:r>
          </a:p>
        </p:txBody>
      </p:sp>
    </p:spTree>
    <p:extLst>
      <p:ext uri="{BB962C8B-B14F-4D97-AF65-F5344CB8AC3E}">
        <p14:creationId xmlns:p14="http://schemas.microsoft.com/office/powerpoint/2010/main" val="29847901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5|7.4|9.3|8.2"/>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8044cc6-18b9-4bb5-aeb8-4ca9e2d90f1d">
      <UserInfo>
        <DisplayName>Walid Amro</DisplayName>
        <AccountId>14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8" ma:contentTypeDescription="Create a new document." ma:contentTypeScope="" ma:versionID="cd3c71a7cc2ceba485f5e9a74d049682">
  <xsd:schema xmlns:xsd="http://www.w3.org/2001/XMLSchema" xmlns:xs="http://www.w3.org/2001/XMLSchema" xmlns:p="http://schemas.microsoft.com/office/2006/metadata/properties" xmlns:ns2="dcd1d02d-b1ba-4159-8545-5808078daece" xmlns:ns3="f8044cc6-18b9-4bb5-aeb8-4ca9e2d90f1d" targetNamespace="http://schemas.microsoft.com/office/2006/metadata/properties" ma:root="true" ma:fieldsID="620d9cdf3fe0204497d132c79b50c48e" ns2:_="" ns3:_="">
    <xsd:import namespace="dcd1d02d-b1ba-4159-8545-5808078daece"/>
    <xsd:import namespace="f8044cc6-18b9-4bb5-aeb8-4ca9e2d90f1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44cc6-18b9-4bb5-aeb8-4ca9e2d90f1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963D22-7E28-4BD0-B3F2-53778564E27D}">
  <ds:schemaRefs>
    <ds:schemaRef ds:uri="dcd1d02d-b1ba-4159-8545-5808078dae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E593E3F-9D82-4373-9320-A36F5F77E8A8}"/>
</file>

<file path=customXml/itemProps3.xml><?xml version="1.0" encoding="utf-8"?>
<ds:datastoreItem xmlns:ds="http://schemas.openxmlformats.org/officeDocument/2006/customXml" ds:itemID="{06841259-9887-42F7-96D3-EDF86EAEDC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Application>Microsoft Office PowerPoint</Application>
  <PresentationFormat>Widescreen</PresentationFormat>
  <Slides>11</Slides>
  <Notes>8</Notes>
  <HiddenSlides>1</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White Template</vt:lpstr>
      <vt:lpstr>PowerPoint Presentation</vt:lpstr>
      <vt:lpstr>Power Apps</vt:lpstr>
      <vt:lpstr>Power Platform</vt:lpstr>
      <vt:lpstr>Power Platform Connects to all your data – 700+ Connectors + Custom</vt:lpstr>
      <vt:lpstr>Add even more power to the Power Platform Azure+ Power Platform = No Limits</vt:lpstr>
      <vt:lpstr>Azure + Power Apps = Rapid Application Development</vt:lpstr>
      <vt:lpstr>Custom Connectors</vt:lpstr>
      <vt:lpstr>Wrap up</vt:lpstr>
      <vt:lpstr>Application hosting continuum</vt:lpstr>
      <vt:lpstr>Sign up for Microsoft.Source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Joel Waymack</dc:creator>
  <cp:keywords/>
  <dc:description/>
  <cp:revision>1</cp:revision>
  <dcterms:created xsi:type="dcterms:W3CDTF">2021-07-29T15:15:57Z</dcterms:created>
  <dcterms:modified xsi:type="dcterms:W3CDTF">2022-06-10T15:36:12Z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